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handoutMasterIdLst>
    <p:handoutMasterId r:id="rId22"/>
  </p:handoutMasterIdLst>
  <p:sldIdLst>
    <p:sldId id="259" r:id="rId2"/>
    <p:sldId id="261" r:id="rId3"/>
    <p:sldId id="264" r:id="rId4"/>
    <p:sldId id="258" r:id="rId5"/>
    <p:sldId id="262" r:id="rId6"/>
    <p:sldId id="263" r:id="rId7"/>
    <p:sldId id="265" r:id="rId8"/>
    <p:sldId id="280" r:id="rId9"/>
    <p:sldId id="273" r:id="rId10"/>
    <p:sldId id="278" r:id="rId11"/>
    <p:sldId id="266" r:id="rId12"/>
    <p:sldId id="267" r:id="rId13"/>
    <p:sldId id="279" r:id="rId14"/>
    <p:sldId id="268" r:id="rId15"/>
    <p:sldId id="275" r:id="rId16"/>
    <p:sldId id="269" r:id="rId17"/>
    <p:sldId id="271" r:id="rId18"/>
    <p:sldId id="270" r:id="rId19"/>
    <p:sldId id="276" r:id="rId20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347"/>
    <a:srgbClr val="FFBA8B"/>
    <a:srgbClr val="FF9147"/>
    <a:srgbClr val="FFFF99"/>
    <a:srgbClr val="E0E5F0"/>
    <a:srgbClr val="558ED5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60" d="100"/>
          <a:sy n="60" d="100"/>
        </p:scale>
        <p:origin x="-1158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0F577F-5E96-4E8B-97C3-EAC121FC4C54}" type="doc">
      <dgm:prSet loTypeId="urn:microsoft.com/office/officeart/2005/8/layout/radial4" loCatId="relationship" qsTypeId="urn:microsoft.com/office/officeart/2005/8/quickstyle/3d3" qsCatId="3D" csTypeId="urn:microsoft.com/office/officeart/2005/8/colors/accent1_2#1" csCatId="accent1" phldr="1"/>
      <dgm:spPr/>
      <dgm:t>
        <a:bodyPr/>
        <a:lstStyle/>
        <a:p>
          <a:endParaRPr lang="pt-PT"/>
        </a:p>
      </dgm:t>
    </dgm:pt>
    <dgm:pt modelId="{DDEE3702-98F6-4368-A371-14A2FB3556B9}">
      <dgm:prSet phldrT="[Texto]"/>
      <dgm:spPr/>
      <dgm:t>
        <a:bodyPr/>
        <a:lstStyle/>
        <a:p>
          <a:r>
            <a:rPr lang="pt-P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TARGET</a:t>
          </a:r>
          <a:endParaRPr lang="pt-PT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8262FB-D60B-4EBD-B934-707623401A57}" type="parTrans" cxnId="{9518071B-9E97-4311-A4FC-6C769EBD541E}">
      <dgm:prSet/>
      <dgm:spPr/>
      <dgm:t>
        <a:bodyPr/>
        <a:lstStyle/>
        <a:p>
          <a:endParaRPr lang="pt-PT"/>
        </a:p>
      </dgm:t>
    </dgm:pt>
    <dgm:pt modelId="{AED9CF7F-E079-4272-89D9-E2E37672E777}" type="sibTrans" cxnId="{9518071B-9E97-4311-A4FC-6C769EBD541E}">
      <dgm:prSet/>
      <dgm:spPr/>
      <dgm:t>
        <a:bodyPr/>
        <a:lstStyle/>
        <a:p>
          <a:endParaRPr lang="pt-PT"/>
        </a:p>
      </dgm:t>
    </dgm:pt>
    <dgm:pt modelId="{8BCD25E3-B593-4FA1-BBFD-657A70B92038}">
      <dgm:prSet phldrT="[Texto]"/>
      <dgm:spPr/>
      <dgm:t>
        <a:bodyPr/>
        <a:lstStyle/>
        <a:p>
          <a:r>
            <a:rPr lang="pt-PT" dirty="0" smtClean="0"/>
            <a:t>Crianças com idades compreendidas entre </a:t>
          </a:r>
          <a:r>
            <a:rPr lang="pt-P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e os 8 anos</a:t>
          </a:r>
          <a:r>
            <a:rPr lang="pt-P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endParaRPr lang="pt-PT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2FF7F6-E8F6-4D33-83FE-2FE8CDCAA9D6}" type="parTrans" cxnId="{A43F342B-6203-4D16-8A07-5D6DE0486135}">
      <dgm:prSet/>
      <dgm:spPr/>
      <dgm:t>
        <a:bodyPr/>
        <a:lstStyle/>
        <a:p>
          <a:endParaRPr lang="pt-PT"/>
        </a:p>
      </dgm:t>
    </dgm:pt>
    <dgm:pt modelId="{3FF6577F-1BBE-4919-BF78-52A9CA837B45}" type="sibTrans" cxnId="{A43F342B-6203-4D16-8A07-5D6DE0486135}">
      <dgm:prSet/>
      <dgm:spPr/>
      <dgm:t>
        <a:bodyPr/>
        <a:lstStyle/>
        <a:p>
          <a:endParaRPr lang="pt-PT"/>
        </a:p>
      </dgm:t>
    </dgm:pt>
    <dgm:pt modelId="{EF41F3DE-F021-4A0D-93AA-838554D0E530}">
      <dgm:prSet phldrT="[Texto]"/>
      <dgm:spPr/>
      <dgm:t>
        <a:bodyPr/>
        <a:lstStyle/>
        <a:p>
          <a:r>
            <a:rPr lang="pt-P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Habitação</a:t>
          </a:r>
          <a:r>
            <a:rPr lang="pt-PT" dirty="0" smtClean="0"/>
            <a:t> em zonas </a:t>
          </a:r>
          <a:r>
            <a:rPr lang="pt-P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litorais</a:t>
          </a:r>
          <a:r>
            <a:rPr lang="pt-PT" dirty="0" smtClean="0"/>
            <a:t> e caracterizadas como </a:t>
          </a:r>
          <a:r>
            <a:rPr lang="pt-P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urbanas</a:t>
          </a:r>
          <a:r>
            <a:rPr lang="pt-PT" dirty="0" smtClean="0"/>
            <a:t>; </a:t>
          </a:r>
          <a:endParaRPr lang="pt-PT" dirty="0"/>
        </a:p>
      </dgm:t>
    </dgm:pt>
    <dgm:pt modelId="{B4AF6EA8-5E5F-4E5C-A9AE-DC95EC420A61}" type="parTrans" cxnId="{A110B2D1-FA46-4483-808B-90BB2D2B29F1}">
      <dgm:prSet/>
      <dgm:spPr/>
      <dgm:t>
        <a:bodyPr/>
        <a:lstStyle/>
        <a:p>
          <a:endParaRPr lang="pt-PT"/>
        </a:p>
      </dgm:t>
    </dgm:pt>
    <dgm:pt modelId="{E90B7300-6982-409A-99A8-39AD1F9C90B6}" type="sibTrans" cxnId="{A110B2D1-FA46-4483-808B-90BB2D2B29F1}">
      <dgm:prSet/>
      <dgm:spPr/>
      <dgm:t>
        <a:bodyPr/>
        <a:lstStyle/>
        <a:p>
          <a:endParaRPr lang="pt-PT"/>
        </a:p>
      </dgm:t>
    </dgm:pt>
    <dgm:pt modelId="{A1CBDA59-98E9-4D75-BE36-9D45E1DF718A}">
      <dgm:prSet phldrT="[Texto]"/>
      <dgm:spPr/>
      <dgm:t>
        <a:bodyPr/>
        <a:lstStyle/>
        <a:p>
          <a:r>
            <a:rPr lang="pt-PT" dirty="0" smtClean="0"/>
            <a:t>Classe social que apresente uma </a:t>
          </a:r>
          <a:r>
            <a:rPr lang="pt-P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situação económica estável</a:t>
          </a:r>
          <a:r>
            <a:rPr lang="pt-PT" dirty="0" smtClean="0"/>
            <a:t>; </a:t>
          </a:r>
          <a:endParaRPr lang="pt-PT" dirty="0"/>
        </a:p>
      </dgm:t>
    </dgm:pt>
    <dgm:pt modelId="{745F3C5C-1F70-406D-B0C8-3F82F74E6FBA}" type="parTrans" cxnId="{2D0124E5-94B3-4131-A5A0-73A7913E9C18}">
      <dgm:prSet/>
      <dgm:spPr/>
      <dgm:t>
        <a:bodyPr/>
        <a:lstStyle/>
        <a:p>
          <a:endParaRPr lang="pt-PT"/>
        </a:p>
      </dgm:t>
    </dgm:pt>
    <dgm:pt modelId="{FF5D35BA-E9D9-4080-9928-A322F66F2D9F}" type="sibTrans" cxnId="{2D0124E5-94B3-4131-A5A0-73A7913E9C18}">
      <dgm:prSet/>
      <dgm:spPr/>
      <dgm:t>
        <a:bodyPr/>
        <a:lstStyle/>
        <a:p>
          <a:endParaRPr lang="pt-PT"/>
        </a:p>
      </dgm:t>
    </dgm:pt>
    <dgm:pt modelId="{B90A380B-0E54-4EC2-BD30-2B20F2EA4ED1}">
      <dgm:prSet/>
      <dgm:spPr/>
      <dgm:t>
        <a:bodyPr/>
        <a:lstStyle/>
        <a:p>
          <a:r>
            <a:rPr lang="pt-P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Preocupação</a:t>
          </a:r>
          <a:r>
            <a:rPr lang="pt-P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t-P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 a saúde </a:t>
          </a:r>
          <a:r>
            <a:rPr lang="pt-PT" dirty="0" smtClean="0"/>
            <a:t>e com os novos problemas da sociedade actual; </a:t>
          </a:r>
          <a:endParaRPr lang="pt-PT" dirty="0"/>
        </a:p>
      </dgm:t>
    </dgm:pt>
    <dgm:pt modelId="{E4FA398E-9A58-4A19-9077-446D86FC5A21}" type="parTrans" cxnId="{97C7FA3A-8CDC-4BF2-B042-9CE6F5AC90CA}">
      <dgm:prSet/>
      <dgm:spPr/>
      <dgm:t>
        <a:bodyPr/>
        <a:lstStyle/>
        <a:p>
          <a:endParaRPr lang="pt-PT"/>
        </a:p>
      </dgm:t>
    </dgm:pt>
    <dgm:pt modelId="{E88F22D1-4DCC-4182-BC59-73D8598B51EF}" type="sibTrans" cxnId="{97C7FA3A-8CDC-4BF2-B042-9CE6F5AC90CA}">
      <dgm:prSet/>
      <dgm:spPr/>
      <dgm:t>
        <a:bodyPr/>
        <a:lstStyle/>
        <a:p>
          <a:endParaRPr lang="pt-PT"/>
        </a:p>
      </dgm:t>
    </dgm:pt>
    <dgm:pt modelId="{3C7F875B-1FFB-4ADD-B55A-1C0734BACC06}" type="pres">
      <dgm:prSet presAssocID="{840F577F-5E96-4E8B-97C3-EAC121FC4C5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1588FE8-A999-44A2-AF73-0302E565252C}" type="pres">
      <dgm:prSet presAssocID="{DDEE3702-98F6-4368-A371-14A2FB3556B9}" presName="centerShape" presStyleLbl="node0" presStyleIdx="0" presStyleCnt="1"/>
      <dgm:spPr/>
      <dgm:t>
        <a:bodyPr/>
        <a:lstStyle/>
        <a:p>
          <a:endParaRPr lang="pt-PT"/>
        </a:p>
      </dgm:t>
    </dgm:pt>
    <dgm:pt modelId="{FDAE8EC0-206B-4E84-9C73-7EC3057B63A1}" type="pres">
      <dgm:prSet presAssocID="{582FF7F6-E8F6-4D33-83FE-2FE8CDCAA9D6}" presName="parTrans" presStyleLbl="bgSibTrans2D1" presStyleIdx="0" presStyleCnt="4"/>
      <dgm:spPr/>
      <dgm:t>
        <a:bodyPr/>
        <a:lstStyle/>
        <a:p>
          <a:endParaRPr lang="pt-PT"/>
        </a:p>
      </dgm:t>
    </dgm:pt>
    <dgm:pt modelId="{F454BED3-2C16-43D1-9935-1E37C9D3C29F}" type="pres">
      <dgm:prSet presAssocID="{8BCD25E3-B593-4FA1-BBFD-657A70B9203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977415F-8D1E-448D-B9C4-46D2DB5E928F}" type="pres">
      <dgm:prSet presAssocID="{B4AF6EA8-5E5F-4E5C-A9AE-DC95EC420A61}" presName="parTrans" presStyleLbl="bgSibTrans2D1" presStyleIdx="1" presStyleCnt="4"/>
      <dgm:spPr/>
      <dgm:t>
        <a:bodyPr/>
        <a:lstStyle/>
        <a:p>
          <a:endParaRPr lang="pt-PT"/>
        </a:p>
      </dgm:t>
    </dgm:pt>
    <dgm:pt modelId="{53C09C5E-FECB-459D-96F3-30ADB7F9A6A8}" type="pres">
      <dgm:prSet presAssocID="{EF41F3DE-F021-4A0D-93AA-838554D0E53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6A7D642-89C4-4956-9E6E-8E6B7F0F70B1}" type="pres">
      <dgm:prSet presAssocID="{745F3C5C-1F70-406D-B0C8-3F82F74E6FBA}" presName="parTrans" presStyleLbl="bgSibTrans2D1" presStyleIdx="2" presStyleCnt="4"/>
      <dgm:spPr/>
      <dgm:t>
        <a:bodyPr/>
        <a:lstStyle/>
        <a:p>
          <a:endParaRPr lang="pt-PT"/>
        </a:p>
      </dgm:t>
    </dgm:pt>
    <dgm:pt modelId="{DA7E77F1-7185-422B-8EE6-40C39943D411}" type="pres">
      <dgm:prSet presAssocID="{A1CBDA59-98E9-4D75-BE36-9D45E1DF718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2D0A951-608B-4FB8-B018-64403C04FE33}" type="pres">
      <dgm:prSet presAssocID="{E4FA398E-9A58-4A19-9077-446D86FC5A21}" presName="parTrans" presStyleLbl="bgSibTrans2D1" presStyleIdx="3" presStyleCnt="4"/>
      <dgm:spPr/>
      <dgm:t>
        <a:bodyPr/>
        <a:lstStyle/>
        <a:p>
          <a:endParaRPr lang="pt-PT"/>
        </a:p>
      </dgm:t>
    </dgm:pt>
    <dgm:pt modelId="{B48C118A-E1E9-476E-9A8F-FAAECB4CEE39}" type="pres">
      <dgm:prSet presAssocID="{B90A380B-0E54-4EC2-BD30-2B20F2EA4ED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F63161C4-B4E4-4E76-BE2E-514C1F87B459}" type="presOf" srcId="{8BCD25E3-B593-4FA1-BBFD-657A70B92038}" destId="{F454BED3-2C16-43D1-9935-1E37C9D3C29F}" srcOrd="0" destOrd="0" presId="urn:microsoft.com/office/officeart/2005/8/layout/radial4"/>
    <dgm:cxn modelId="{73D8B69F-157C-4E17-8393-34423A81D42F}" type="presOf" srcId="{840F577F-5E96-4E8B-97C3-EAC121FC4C54}" destId="{3C7F875B-1FFB-4ADD-B55A-1C0734BACC06}" srcOrd="0" destOrd="0" presId="urn:microsoft.com/office/officeart/2005/8/layout/radial4"/>
    <dgm:cxn modelId="{848DF182-DAF9-4978-A9F5-187341F1BD21}" type="presOf" srcId="{DDEE3702-98F6-4368-A371-14A2FB3556B9}" destId="{01588FE8-A999-44A2-AF73-0302E565252C}" srcOrd="0" destOrd="0" presId="urn:microsoft.com/office/officeart/2005/8/layout/radial4"/>
    <dgm:cxn modelId="{2D3086A5-D626-43F4-B78F-F111E57CF7D9}" type="presOf" srcId="{B90A380B-0E54-4EC2-BD30-2B20F2EA4ED1}" destId="{B48C118A-E1E9-476E-9A8F-FAAECB4CEE39}" srcOrd="0" destOrd="0" presId="urn:microsoft.com/office/officeart/2005/8/layout/radial4"/>
    <dgm:cxn modelId="{97C7FA3A-8CDC-4BF2-B042-9CE6F5AC90CA}" srcId="{DDEE3702-98F6-4368-A371-14A2FB3556B9}" destId="{B90A380B-0E54-4EC2-BD30-2B20F2EA4ED1}" srcOrd="3" destOrd="0" parTransId="{E4FA398E-9A58-4A19-9077-446D86FC5A21}" sibTransId="{E88F22D1-4DCC-4182-BC59-73D8598B51EF}"/>
    <dgm:cxn modelId="{87644412-3D96-4319-9B94-4885825BED94}" type="presOf" srcId="{EF41F3DE-F021-4A0D-93AA-838554D0E530}" destId="{53C09C5E-FECB-459D-96F3-30ADB7F9A6A8}" srcOrd="0" destOrd="0" presId="urn:microsoft.com/office/officeart/2005/8/layout/radial4"/>
    <dgm:cxn modelId="{9518071B-9E97-4311-A4FC-6C769EBD541E}" srcId="{840F577F-5E96-4E8B-97C3-EAC121FC4C54}" destId="{DDEE3702-98F6-4368-A371-14A2FB3556B9}" srcOrd="0" destOrd="0" parTransId="{898262FB-D60B-4EBD-B934-707623401A57}" sibTransId="{AED9CF7F-E079-4272-89D9-E2E37672E777}"/>
    <dgm:cxn modelId="{28203D5B-5BF7-4A49-AAC1-31D1D2AA3AC9}" type="presOf" srcId="{745F3C5C-1F70-406D-B0C8-3F82F74E6FBA}" destId="{C6A7D642-89C4-4956-9E6E-8E6B7F0F70B1}" srcOrd="0" destOrd="0" presId="urn:microsoft.com/office/officeart/2005/8/layout/radial4"/>
    <dgm:cxn modelId="{98649CDA-584D-42AC-9DFE-734849914E05}" type="presOf" srcId="{A1CBDA59-98E9-4D75-BE36-9D45E1DF718A}" destId="{DA7E77F1-7185-422B-8EE6-40C39943D411}" srcOrd="0" destOrd="0" presId="urn:microsoft.com/office/officeart/2005/8/layout/radial4"/>
    <dgm:cxn modelId="{32ADDA3D-60A1-44CE-9848-2A5E1DF67500}" type="presOf" srcId="{B4AF6EA8-5E5F-4E5C-A9AE-DC95EC420A61}" destId="{F977415F-8D1E-448D-B9C4-46D2DB5E928F}" srcOrd="0" destOrd="0" presId="urn:microsoft.com/office/officeart/2005/8/layout/radial4"/>
    <dgm:cxn modelId="{A110B2D1-FA46-4483-808B-90BB2D2B29F1}" srcId="{DDEE3702-98F6-4368-A371-14A2FB3556B9}" destId="{EF41F3DE-F021-4A0D-93AA-838554D0E530}" srcOrd="1" destOrd="0" parTransId="{B4AF6EA8-5E5F-4E5C-A9AE-DC95EC420A61}" sibTransId="{E90B7300-6982-409A-99A8-39AD1F9C90B6}"/>
    <dgm:cxn modelId="{1784D648-1CE8-40AD-B2FF-6F08821ECCF4}" type="presOf" srcId="{582FF7F6-E8F6-4D33-83FE-2FE8CDCAA9D6}" destId="{FDAE8EC0-206B-4E84-9C73-7EC3057B63A1}" srcOrd="0" destOrd="0" presId="urn:microsoft.com/office/officeart/2005/8/layout/radial4"/>
    <dgm:cxn modelId="{A43F342B-6203-4D16-8A07-5D6DE0486135}" srcId="{DDEE3702-98F6-4368-A371-14A2FB3556B9}" destId="{8BCD25E3-B593-4FA1-BBFD-657A70B92038}" srcOrd="0" destOrd="0" parTransId="{582FF7F6-E8F6-4D33-83FE-2FE8CDCAA9D6}" sibTransId="{3FF6577F-1BBE-4919-BF78-52A9CA837B45}"/>
    <dgm:cxn modelId="{2D0124E5-94B3-4131-A5A0-73A7913E9C18}" srcId="{DDEE3702-98F6-4368-A371-14A2FB3556B9}" destId="{A1CBDA59-98E9-4D75-BE36-9D45E1DF718A}" srcOrd="2" destOrd="0" parTransId="{745F3C5C-1F70-406D-B0C8-3F82F74E6FBA}" sibTransId="{FF5D35BA-E9D9-4080-9928-A322F66F2D9F}"/>
    <dgm:cxn modelId="{DC73C082-3F17-44C1-9B29-FF8DF078E2A9}" type="presOf" srcId="{E4FA398E-9A58-4A19-9077-446D86FC5A21}" destId="{42D0A951-608B-4FB8-B018-64403C04FE33}" srcOrd="0" destOrd="0" presId="urn:microsoft.com/office/officeart/2005/8/layout/radial4"/>
    <dgm:cxn modelId="{4B5C7061-B69B-4CD6-BA28-FD69A4CE0A09}" type="presParOf" srcId="{3C7F875B-1FFB-4ADD-B55A-1C0734BACC06}" destId="{01588FE8-A999-44A2-AF73-0302E565252C}" srcOrd="0" destOrd="0" presId="urn:microsoft.com/office/officeart/2005/8/layout/radial4"/>
    <dgm:cxn modelId="{176F5EA8-7755-405C-B370-9106AAB4DE73}" type="presParOf" srcId="{3C7F875B-1FFB-4ADD-B55A-1C0734BACC06}" destId="{FDAE8EC0-206B-4E84-9C73-7EC3057B63A1}" srcOrd="1" destOrd="0" presId="urn:microsoft.com/office/officeart/2005/8/layout/radial4"/>
    <dgm:cxn modelId="{F90972B8-5558-425B-9024-2867DEB4D1D7}" type="presParOf" srcId="{3C7F875B-1FFB-4ADD-B55A-1C0734BACC06}" destId="{F454BED3-2C16-43D1-9935-1E37C9D3C29F}" srcOrd="2" destOrd="0" presId="urn:microsoft.com/office/officeart/2005/8/layout/radial4"/>
    <dgm:cxn modelId="{847BCC9A-5EC3-4114-86FA-31EAA198CD93}" type="presParOf" srcId="{3C7F875B-1FFB-4ADD-B55A-1C0734BACC06}" destId="{F977415F-8D1E-448D-B9C4-46D2DB5E928F}" srcOrd="3" destOrd="0" presId="urn:microsoft.com/office/officeart/2005/8/layout/radial4"/>
    <dgm:cxn modelId="{73C193C6-A3F0-4455-A4DC-1E3F5E416D09}" type="presParOf" srcId="{3C7F875B-1FFB-4ADD-B55A-1C0734BACC06}" destId="{53C09C5E-FECB-459D-96F3-30ADB7F9A6A8}" srcOrd="4" destOrd="0" presId="urn:microsoft.com/office/officeart/2005/8/layout/radial4"/>
    <dgm:cxn modelId="{A8520FA2-2223-4E30-85DE-588D98FF08D9}" type="presParOf" srcId="{3C7F875B-1FFB-4ADD-B55A-1C0734BACC06}" destId="{C6A7D642-89C4-4956-9E6E-8E6B7F0F70B1}" srcOrd="5" destOrd="0" presId="urn:microsoft.com/office/officeart/2005/8/layout/radial4"/>
    <dgm:cxn modelId="{A1369FD9-7469-435B-89ED-D993D3F7D4AD}" type="presParOf" srcId="{3C7F875B-1FFB-4ADD-B55A-1C0734BACC06}" destId="{DA7E77F1-7185-422B-8EE6-40C39943D411}" srcOrd="6" destOrd="0" presId="urn:microsoft.com/office/officeart/2005/8/layout/radial4"/>
    <dgm:cxn modelId="{AB45A46E-39B2-4F83-A6E9-FEF383E8FF50}" type="presParOf" srcId="{3C7F875B-1FFB-4ADD-B55A-1C0734BACC06}" destId="{42D0A951-608B-4FB8-B018-64403C04FE33}" srcOrd="7" destOrd="0" presId="urn:microsoft.com/office/officeart/2005/8/layout/radial4"/>
    <dgm:cxn modelId="{8602F620-4442-4A77-AD26-763EF3B9C23F}" type="presParOf" srcId="{3C7F875B-1FFB-4ADD-B55A-1C0734BACC06}" destId="{B48C118A-E1E9-476E-9A8F-FAAECB4CEE39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D97A14-8D35-43E2-B0B8-2C8C8D7B527C}" type="doc">
      <dgm:prSet loTypeId="urn:microsoft.com/office/officeart/2005/8/layout/list1" loCatId="list" qsTypeId="urn:microsoft.com/office/officeart/2005/8/quickstyle/3d1" qsCatId="3D" csTypeId="urn:microsoft.com/office/officeart/2005/8/colors/accent1_2#2" csCatId="accent1" phldr="1"/>
      <dgm:spPr/>
      <dgm:t>
        <a:bodyPr/>
        <a:lstStyle/>
        <a:p>
          <a:endParaRPr lang="pt-PT"/>
        </a:p>
      </dgm:t>
    </dgm:pt>
    <dgm:pt modelId="{494F9786-FB1B-4A2B-8A88-1EEE0CF8C8E9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/>
            <a:t>Identificação</a:t>
          </a:r>
          <a:endParaRPr lang="pt-PT" dirty="0"/>
        </a:p>
      </dgm:t>
    </dgm:pt>
    <dgm:pt modelId="{9BDE9DBD-C4E6-4C85-9785-053F9AF3CD5A}" type="parTrans" cxnId="{27498875-6D8B-482C-86BD-EA38B762061A}">
      <dgm:prSet/>
      <dgm:spPr/>
      <dgm:t>
        <a:bodyPr/>
        <a:lstStyle/>
        <a:p>
          <a:endParaRPr lang="pt-PT"/>
        </a:p>
      </dgm:t>
    </dgm:pt>
    <dgm:pt modelId="{05744AB2-4445-409A-ABA7-7A8B68D3ED9E}" type="sibTrans" cxnId="{27498875-6D8B-482C-86BD-EA38B762061A}">
      <dgm:prSet/>
      <dgm:spPr/>
      <dgm:t>
        <a:bodyPr/>
        <a:lstStyle/>
        <a:p>
          <a:endParaRPr lang="pt-PT"/>
        </a:p>
      </dgm:t>
    </dgm:pt>
    <dgm:pt modelId="{A9F9D1CD-08B3-4B3A-BD69-534AB63A5A89}">
      <dgm:prSet phldrT="[Texto]"/>
      <dgm:spPr/>
      <dgm:t>
        <a:bodyPr/>
        <a:lstStyle/>
        <a:p>
          <a:r>
            <a:rPr lang="pt-PT" b="1" i="1" dirty="0" smtClean="0"/>
            <a:t>Elevada notoriedade </a:t>
          </a:r>
          <a:endParaRPr lang="pt-PT" dirty="0"/>
        </a:p>
      </dgm:t>
    </dgm:pt>
    <dgm:pt modelId="{E7F34346-BDBA-4000-AC55-DD00000984C5}" type="parTrans" cxnId="{0BA5169D-1BE9-4BB4-B4A6-29BB40447D7E}">
      <dgm:prSet/>
      <dgm:spPr/>
      <dgm:t>
        <a:bodyPr/>
        <a:lstStyle/>
        <a:p>
          <a:endParaRPr lang="pt-PT"/>
        </a:p>
      </dgm:t>
    </dgm:pt>
    <dgm:pt modelId="{B91495F7-9608-4AEB-9810-C3C46AE0CB6C}" type="sibTrans" cxnId="{0BA5169D-1BE9-4BB4-B4A6-29BB40447D7E}">
      <dgm:prSet/>
      <dgm:spPr/>
      <dgm:t>
        <a:bodyPr/>
        <a:lstStyle/>
        <a:p>
          <a:endParaRPr lang="pt-PT"/>
        </a:p>
      </dgm:t>
    </dgm:pt>
    <dgm:pt modelId="{178BE629-46B8-4BA1-8450-551321481B31}">
      <dgm:prSet phldrT="[Texto]"/>
      <dgm:spPr/>
      <dgm:t>
        <a:bodyPr/>
        <a:lstStyle/>
        <a:p>
          <a:r>
            <a:rPr lang="pt-PT" b="1" i="1" dirty="0" smtClean="0"/>
            <a:t>Detém a confiança de grande parte dos consumidores </a:t>
          </a:r>
          <a:endParaRPr lang="pt-PT" dirty="0"/>
        </a:p>
      </dgm:t>
    </dgm:pt>
    <dgm:pt modelId="{F5BF6BA4-252A-4AFC-B413-D57BE30B800E}" type="parTrans" cxnId="{8FAD4B2C-37A9-4B06-94F8-17DD938CCA3C}">
      <dgm:prSet/>
      <dgm:spPr/>
      <dgm:t>
        <a:bodyPr/>
        <a:lstStyle/>
        <a:p>
          <a:endParaRPr lang="pt-PT"/>
        </a:p>
      </dgm:t>
    </dgm:pt>
    <dgm:pt modelId="{CC563675-7DC4-4894-926F-52BD4ED09BDE}" type="sibTrans" cxnId="{8FAD4B2C-37A9-4B06-94F8-17DD938CCA3C}">
      <dgm:prSet/>
      <dgm:spPr/>
      <dgm:t>
        <a:bodyPr/>
        <a:lstStyle/>
        <a:p>
          <a:endParaRPr lang="pt-PT"/>
        </a:p>
      </dgm:t>
    </dgm:pt>
    <dgm:pt modelId="{975EFBF0-6AB1-4AD3-9131-D1667518FF7E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/>
            <a:t>Diferenciação</a:t>
          </a:r>
          <a:endParaRPr lang="pt-PT" dirty="0"/>
        </a:p>
      </dgm:t>
    </dgm:pt>
    <dgm:pt modelId="{4DBF3B25-EF00-459A-A547-31EA8031F028}" type="parTrans" cxnId="{16DE1E6D-964C-4D13-BE7D-88B53A5C6C58}">
      <dgm:prSet/>
      <dgm:spPr/>
      <dgm:t>
        <a:bodyPr/>
        <a:lstStyle/>
        <a:p>
          <a:endParaRPr lang="pt-PT"/>
        </a:p>
      </dgm:t>
    </dgm:pt>
    <dgm:pt modelId="{8E6CA7E8-ADFA-4F39-B266-DB4E80E0E6A8}" type="sibTrans" cxnId="{16DE1E6D-964C-4D13-BE7D-88B53A5C6C58}">
      <dgm:prSet/>
      <dgm:spPr/>
      <dgm:t>
        <a:bodyPr/>
        <a:lstStyle/>
        <a:p>
          <a:endParaRPr lang="pt-PT"/>
        </a:p>
      </dgm:t>
    </dgm:pt>
    <dgm:pt modelId="{FE0449D4-E11E-44E0-B0DC-B24090431758}">
      <dgm:prSet phldrT="[Texto]"/>
      <dgm:spPr/>
      <dgm:t>
        <a:bodyPr/>
        <a:lstStyle/>
        <a:p>
          <a:r>
            <a:rPr lang="pt-PT" b="1" i="1" dirty="0" smtClean="0"/>
            <a:t>Atractividade da embalagem </a:t>
          </a:r>
          <a:endParaRPr lang="pt-PT" dirty="0"/>
        </a:p>
      </dgm:t>
    </dgm:pt>
    <dgm:pt modelId="{00ACDD9F-DF56-4E84-B0CC-E60DFD27055F}" type="parTrans" cxnId="{B980FAEC-A83D-41C8-841E-48C0A032C0ED}">
      <dgm:prSet/>
      <dgm:spPr/>
      <dgm:t>
        <a:bodyPr/>
        <a:lstStyle/>
        <a:p>
          <a:endParaRPr lang="pt-PT"/>
        </a:p>
      </dgm:t>
    </dgm:pt>
    <dgm:pt modelId="{ADCAC647-8020-4D1C-BAE4-BDE1E86D731C}" type="sibTrans" cxnId="{B980FAEC-A83D-41C8-841E-48C0A032C0ED}">
      <dgm:prSet/>
      <dgm:spPr/>
      <dgm:t>
        <a:bodyPr/>
        <a:lstStyle/>
        <a:p>
          <a:endParaRPr lang="pt-PT"/>
        </a:p>
      </dgm:t>
    </dgm:pt>
    <dgm:pt modelId="{FE18D36C-96C0-4971-B219-B868FE6FBC7F}">
      <dgm:prSet phldrT="[Texto]"/>
      <dgm:spPr/>
      <dgm:t>
        <a:bodyPr/>
        <a:lstStyle/>
        <a:p>
          <a:r>
            <a:rPr lang="pt-PT" b="1" i="1" dirty="0" smtClean="0"/>
            <a:t>Facilidade de utilização</a:t>
          </a:r>
        </a:p>
      </dgm:t>
    </dgm:pt>
    <dgm:pt modelId="{1761C9B5-6463-40B9-A169-32E507E776E4}" type="parTrans" cxnId="{C6BB70EF-1259-4513-99BB-271768A33AFF}">
      <dgm:prSet/>
      <dgm:spPr/>
      <dgm:t>
        <a:bodyPr/>
        <a:lstStyle/>
        <a:p>
          <a:endParaRPr lang="pt-PT"/>
        </a:p>
      </dgm:t>
    </dgm:pt>
    <dgm:pt modelId="{3F07E136-75B4-4B9B-A900-2D373B337A42}" type="sibTrans" cxnId="{C6BB70EF-1259-4513-99BB-271768A33AFF}">
      <dgm:prSet/>
      <dgm:spPr/>
      <dgm:t>
        <a:bodyPr/>
        <a:lstStyle/>
        <a:p>
          <a:endParaRPr lang="pt-PT"/>
        </a:p>
      </dgm:t>
    </dgm:pt>
    <dgm:pt modelId="{BBBB8F3A-6818-4C31-9216-D9A9304E2524}" type="pres">
      <dgm:prSet presAssocID="{2ED97A14-8D35-43E2-B0B8-2C8C8D7B527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88492F3E-A9C4-46EA-9C22-22DA792BE3BA}" type="pres">
      <dgm:prSet presAssocID="{494F9786-FB1B-4A2B-8A88-1EEE0CF8C8E9}" presName="parentLin" presStyleCnt="0"/>
      <dgm:spPr/>
    </dgm:pt>
    <dgm:pt modelId="{8A47D545-FDA3-4D4F-87C6-FEC6A2BA3A89}" type="pres">
      <dgm:prSet presAssocID="{494F9786-FB1B-4A2B-8A88-1EEE0CF8C8E9}" presName="parentLeftMargin" presStyleLbl="node1" presStyleIdx="0" presStyleCnt="2"/>
      <dgm:spPr/>
      <dgm:t>
        <a:bodyPr/>
        <a:lstStyle/>
        <a:p>
          <a:endParaRPr lang="pt-PT"/>
        </a:p>
      </dgm:t>
    </dgm:pt>
    <dgm:pt modelId="{188D2ED2-9E86-4500-9FE2-B606A71A2803}" type="pres">
      <dgm:prSet presAssocID="{494F9786-FB1B-4A2B-8A88-1EEE0CF8C8E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89B07AE-C90E-4DD9-9DD7-5BC0907EC41A}" type="pres">
      <dgm:prSet presAssocID="{494F9786-FB1B-4A2B-8A88-1EEE0CF8C8E9}" presName="negativeSpace" presStyleCnt="0"/>
      <dgm:spPr/>
    </dgm:pt>
    <dgm:pt modelId="{895C1D3F-59CD-47E2-8762-9679973C508E}" type="pres">
      <dgm:prSet presAssocID="{494F9786-FB1B-4A2B-8A88-1EEE0CF8C8E9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A48243D-03E6-47B7-83C2-2DD5A3B2CD01}" type="pres">
      <dgm:prSet presAssocID="{05744AB2-4445-409A-ABA7-7A8B68D3ED9E}" presName="spaceBetweenRectangles" presStyleCnt="0"/>
      <dgm:spPr/>
    </dgm:pt>
    <dgm:pt modelId="{B1047865-0FC0-4F4C-8CBF-1CAE9DA9D0C0}" type="pres">
      <dgm:prSet presAssocID="{975EFBF0-6AB1-4AD3-9131-D1667518FF7E}" presName="parentLin" presStyleCnt="0"/>
      <dgm:spPr/>
    </dgm:pt>
    <dgm:pt modelId="{AFDA9AFE-AC3C-4F3F-B1FE-859A17E93BD5}" type="pres">
      <dgm:prSet presAssocID="{975EFBF0-6AB1-4AD3-9131-D1667518FF7E}" presName="parentLeftMargin" presStyleLbl="node1" presStyleIdx="0" presStyleCnt="2"/>
      <dgm:spPr/>
      <dgm:t>
        <a:bodyPr/>
        <a:lstStyle/>
        <a:p>
          <a:endParaRPr lang="pt-PT"/>
        </a:p>
      </dgm:t>
    </dgm:pt>
    <dgm:pt modelId="{18BA4D52-E899-4AA2-8473-C3DDE4D4FC19}" type="pres">
      <dgm:prSet presAssocID="{975EFBF0-6AB1-4AD3-9131-D1667518FF7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E951BE7-08E2-4FCD-802E-D1A4D13CA8FC}" type="pres">
      <dgm:prSet presAssocID="{975EFBF0-6AB1-4AD3-9131-D1667518FF7E}" presName="negativeSpace" presStyleCnt="0"/>
      <dgm:spPr/>
    </dgm:pt>
    <dgm:pt modelId="{C1F7B9C3-A7B8-453E-B7BE-5A666F3FC97C}" type="pres">
      <dgm:prSet presAssocID="{975EFBF0-6AB1-4AD3-9131-D1667518FF7E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B980FAEC-A83D-41C8-841E-48C0A032C0ED}" srcId="{975EFBF0-6AB1-4AD3-9131-D1667518FF7E}" destId="{FE0449D4-E11E-44E0-B0DC-B24090431758}" srcOrd="0" destOrd="0" parTransId="{00ACDD9F-DF56-4E84-B0CC-E60DFD27055F}" sibTransId="{ADCAC647-8020-4D1C-BAE4-BDE1E86D731C}"/>
    <dgm:cxn modelId="{AB144EC2-56AC-4332-B1B9-6F417CC35D10}" type="presOf" srcId="{494F9786-FB1B-4A2B-8A88-1EEE0CF8C8E9}" destId="{8A47D545-FDA3-4D4F-87C6-FEC6A2BA3A89}" srcOrd="0" destOrd="0" presId="urn:microsoft.com/office/officeart/2005/8/layout/list1"/>
    <dgm:cxn modelId="{27498875-6D8B-482C-86BD-EA38B762061A}" srcId="{2ED97A14-8D35-43E2-B0B8-2C8C8D7B527C}" destId="{494F9786-FB1B-4A2B-8A88-1EEE0CF8C8E9}" srcOrd="0" destOrd="0" parTransId="{9BDE9DBD-C4E6-4C85-9785-053F9AF3CD5A}" sibTransId="{05744AB2-4445-409A-ABA7-7A8B68D3ED9E}"/>
    <dgm:cxn modelId="{0BA5169D-1BE9-4BB4-B4A6-29BB40447D7E}" srcId="{494F9786-FB1B-4A2B-8A88-1EEE0CF8C8E9}" destId="{A9F9D1CD-08B3-4B3A-BD69-534AB63A5A89}" srcOrd="0" destOrd="0" parTransId="{E7F34346-BDBA-4000-AC55-DD00000984C5}" sibTransId="{B91495F7-9608-4AEB-9810-C3C46AE0CB6C}"/>
    <dgm:cxn modelId="{EEFF01B6-F9A5-4F6F-B249-84D8D9F3428E}" type="presOf" srcId="{494F9786-FB1B-4A2B-8A88-1EEE0CF8C8E9}" destId="{188D2ED2-9E86-4500-9FE2-B606A71A2803}" srcOrd="1" destOrd="0" presId="urn:microsoft.com/office/officeart/2005/8/layout/list1"/>
    <dgm:cxn modelId="{8FAD4B2C-37A9-4B06-94F8-17DD938CCA3C}" srcId="{494F9786-FB1B-4A2B-8A88-1EEE0CF8C8E9}" destId="{178BE629-46B8-4BA1-8450-551321481B31}" srcOrd="1" destOrd="0" parTransId="{F5BF6BA4-252A-4AFC-B413-D57BE30B800E}" sibTransId="{CC563675-7DC4-4894-926F-52BD4ED09BDE}"/>
    <dgm:cxn modelId="{16DE1E6D-964C-4D13-BE7D-88B53A5C6C58}" srcId="{2ED97A14-8D35-43E2-B0B8-2C8C8D7B527C}" destId="{975EFBF0-6AB1-4AD3-9131-D1667518FF7E}" srcOrd="1" destOrd="0" parTransId="{4DBF3B25-EF00-459A-A547-31EA8031F028}" sibTransId="{8E6CA7E8-ADFA-4F39-B266-DB4E80E0E6A8}"/>
    <dgm:cxn modelId="{9F9DF30D-EF6C-457E-8BDA-59007686BC5E}" type="presOf" srcId="{A9F9D1CD-08B3-4B3A-BD69-534AB63A5A89}" destId="{895C1D3F-59CD-47E2-8762-9679973C508E}" srcOrd="0" destOrd="0" presId="urn:microsoft.com/office/officeart/2005/8/layout/list1"/>
    <dgm:cxn modelId="{C1C63AB6-3EE8-4308-B54D-3D62465B2FB9}" type="presOf" srcId="{975EFBF0-6AB1-4AD3-9131-D1667518FF7E}" destId="{AFDA9AFE-AC3C-4F3F-B1FE-859A17E93BD5}" srcOrd="0" destOrd="0" presId="urn:microsoft.com/office/officeart/2005/8/layout/list1"/>
    <dgm:cxn modelId="{C6BB70EF-1259-4513-99BB-271768A33AFF}" srcId="{975EFBF0-6AB1-4AD3-9131-D1667518FF7E}" destId="{FE18D36C-96C0-4971-B219-B868FE6FBC7F}" srcOrd="1" destOrd="0" parTransId="{1761C9B5-6463-40B9-A169-32E507E776E4}" sibTransId="{3F07E136-75B4-4B9B-A900-2D373B337A42}"/>
    <dgm:cxn modelId="{1ADD304E-C18E-4139-AE0B-C679BCA666BB}" type="presOf" srcId="{2ED97A14-8D35-43E2-B0B8-2C8C8D7B527C}" destId="{BBBB8F3A-6818-4C31-9216-D9A9304E2524}" srcOrd="0" destOrd="0" presId="urn:microsoft.com/office/officeart/2005/8/layout/list1"/>
    <dgm:cxn modelId="{9A6B8372-3C80-453C-9872-9ADE4148B84C}" type="presOf" srcId="{FE0449D4-E11E-44E0-B0DC-B24090431758}" destId="{C1F7B9C3-A7B8-453E-B7BE-5A666F3FC97C}" srcOrd="0" destOrd="0" presId="urn:microsoft.com/office/officeart/2005/8/layout/list1"/>
    <dgm:cxn modelId="{ED073AED-C252-48A2-8218-0BB7B723FB8E}" type="presOf" srcId="{178BE629-46B8-4BA1-8450-551321481B31}" destId="{895C1D3F-59CD-47E2-8762-9679973C508E}" srcOrd="0" destOrd="1" presId="urn:microsoft.com/office/officeart/2005/8/layout/list1"/>
    <dgm:cxn modelId="{141D1ED3-234E-4AC1-B298-326131F1DAAC}" type="presOf" srcId="{FE18D36C-96C0-4971-B219-B868FE6FBC7F}" destId="{C1F7B9C3-A7B8-453E-B7BE-5A666F3FC97C}" srcOrd="0" destOrd="1" presId="urn:microsoft.com/office/officeart/2005/8/layout/list1"/>
    <dgm:cxn modelId="{42C17891-B7DC-4ADC-9A6C-6CED7BE5E437}" type="presOf" srcId="{975EFBF0-6AB1-4AD3-9131-D1667518FF7E}" destId="{18BA4D52-E899-4AA2-8473-C3DDE4D4FC19}" srcOrd="1" destOrd="0" presId="urn:microsoft.com/office/officeart/2005/8/layout/list1"/>
    <dgm:cxn modelId="{42CEEDB2-937C-4C82-AE12-AA9191E4064B}" type="presParOf" srcId="{BBBB8F3A-6818-4C31-9216-D9A9304E2524}" destId="{88492F3E-A9C4-46EA-9C22-22DA792BE3BA}" srcOrd="0" destOrd="0" presId="urn:microsoft.com/office/officeart/2005/8/layout/list1"/>
    <dgm:cxn modelId="{C0B68526-939C-4E4C-BF51-42987CF82033}" type="presParOf" srcId="{88492F3E-A9C4-46EA-9C22-22DA792BE3BA}" destId="{8A47D545-FDA3-4D4F-87C6-FEC6A2BA3A89}" srcOrd="0" destOrd="0" presId="urn:microsoft.com/office/officeart/2005/8/layout/list1"/>
    <dgm:cxn modelId="{BCD6D1F0-1656-4649-8E94-3EA5DFA40CE4}" type="presParOf" srcId="{88492F3E-A9C4-46EA-9C22-22DA792BE3BA}" destId="{188D2ED2-9E86-4500-9FE2-B606A71A2803}" srcOrd="1" destOrd="0" presId="urn:microsoft.com/office/officeart/2005/8/layout/list1"/>
    <dgm:cxn modelId="{C1FE1CB4-5334-45C1-8A4F-55606D27960C}" type="presParOf" srcId="{BBBB8F3A-6818-4C31-9216-D9A9304E2524}" destId="{989B07AE-C90E-4DD9-9DD7-5BC0907EC41A}" srcOrd="1" destOrd="0" presId="urn:microsoft.com/office/officeart/2005/8/layout/list1"/>
    <dgm:cxn modelId="{DE3E6428-EF32-4332-A363-524FCA2DB52E}" type="presParOf" srcId="{BBBB8F3A-6818-4C31-9216-D9A9304E2524}" destId="{895C1D3F-59CD-47E2-8762-9679973C508E}" srcOrd="2" destOrd="0" presId="urn:microsoft.com/office/officeart/2005/8/layout/list1"/>
    <dgm:cxn modelId="{74FAD592-8C77-4D79-AD4E-BC903EEC9A64}" type="presParOf" srcId="{BBBB8F3A-6818-4C31-9216-D9A9304E2524}" destId="{9A48243D-03E6-47B7-83C2-2DD5A3B2CD01}" srcOrd="3" destOrd="0" presId="urn:microsoft.com/office/officeart/2005/8/layout/list1"/>
    <dgm:cxn modelId="{07866F39-BFEE-433A-B2DA-139628833DC2}" type="presParOf" srcId="{BBBB8F3A-6818-4C31-9216-D9A9304E2524}" destId="{B1047865-0FC0-4F4C-8CBF-1CAE9DA9D0C0}" srcOrd="4" destOrd="0" presId="urn:microsoft.com/office/officeart/2005/8/layout/list1"/>
    <dgm:cxn modelId="{D79377A3-5195-4A66-8C70-5E90226F6B79}" type="presParOf" srcId="{B1047865-0FC0-4F4C-8CBF-1CAE9DA9D0C0}" destId="{AFDA9AFE-AC3C-4F3F-B1FE-859A17E93BD5}" srcOrd="0" destOrd="0" presId="urn:microsoft.com/office/officeart/2005/8/layout/list1"/>
    <dgm:cxn modelId="{D3B7B013-4F91-4530-B054-889E5F99F636}" type="presParOf" srcId="{B1047865-0FC0-4F4C-8CBF-1CAE9DA9D0C0}" destId="{18BA4D52-E899-4AA2-8473-C3DDE4D4FC19}" srcOrd="1" destOrd="0" presId="urn:microsoft.com/office/officeart/2005/8/layout/list1"/>
    <dgm:cxn modelId="{D4ED91C0-1C3A-4EF7-9236-C59A000E88EA}" type="presParOf" srcId="{BBBB8F3A-6818-4C31-9216-D9A9304E2524}" destId="{3E951BE7-08E2-4FCD-802E-D1A4D13CA8FC}" srcOrd="5" destOrd="0" presId="urn:microsoft.com/office/officeart/2005/8/layout/list1"/>
    <dgm:cxn modelId="{67C2FB86-F8B2-4BBE-AA8C-8F85B2DFA5FF}" type="presParOf" srcId="{BBBB8F3A-6818-4C31-9216-D9A9304E2524}" destId="{C1F7B9C3-A7B8-453E-B7BE-5A666F3FC97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01F322-FCBC-49CC-9D81-6AC10050DFB4}" type="doc">
      <dgm:prSet loTypeId="urn:microsoft.com/office/officeart/2005/8/layout/chevron2" loCatId="list" qsTypeId="urn:microsoft.com/office/officeart/2005/8/quickstyle/3d2" qsCatId="3D" csTypeId="urn:microsoft.com/office/officeart/2005/8/colors/accent1_2#3" csCatId="accent1" phldr="1"/>
      <dgm:spPr/>
      <dgm:t>
        <a:bodyPr/>
        <a:lstStyle/>
        <a:p>
          <a:endParaRPr lang="pt-PT"/>
        </a:p>
      </dgm:t>
    </dgm:pt>
    <dgm:pt modelId="{84DAE8AA-D72C-4226-8B67-56A42BED3477}">
      <dgm:prSet phldrT="[Texto]" custT="1"/>
      <dgm:spPr/>
      <dgm:t>
        <a:bodyPr vert="vert270"/>
        <a:lstStyle/>
        <a:p>
          <a:pPr algn="ctr">
            <a:lnSpc>
              <a:spcPct val="100000"/>
            </a:lnSpc>
          </a:pPr>
          <a:r>
            <a:rPr lang="pt-PT" sz="3600" dirty="0" smtClean="0"/>
            <a:t>Produto base</a:t>
          </a:r>
          <a:r>
            <a:rPr lang="pt-PT" sz="2800" dirty="0" smtClean="0"/>
            <a:t> </a:t>
          </a:r>
        </a:p>
        <a:p>
          <a:pPr algn="ctr">
            <a:lnSpc>
              <a:spcPct val="100000"/>
            </a:lnSpc>
          </a:pPr>
          <a:r>
            <a:rPr lang="pt-PT" sz="2000" dirty="0" smtClean="0"/>
            <a:t>(Protector solar para crianças de FPS 50)</a:t>
          </a:r>
          <a:endParaRPr lang="pt-PT" sz="2000" dirty="0"/>
        </a:p>
      </dgm:t>
    </dgm:pt>
    <dgm:pt modelId="{1ABD04E0-F3B2-490F-8AD0-C5C7A21E642F}" type="parTrans" cxnId="{F7AE8ECC-B399-4E1E-803E-23975AFF10E5}">
      <dgm:prSet/>
      <dgm:spPr/>
      <dgm:t>
        <a:bodyPr/>
        <a:lstStyle/>
        <a:p>
          <a:endParaRPr lang="pt-PT"/>
        </a:p>
      </dgm:t>
    </dgm:pt>
    <dgm:pt modelId="{B6105814-F29D-4749-8619-1752BF50CD9B}" type="sibTrans" cxnId="{F7AE8ECC-B399-4E1E-803E-23975AFF10E5}">
      <dgm:prSet/>
      <dgm:spPr/>
      <dgm:t>
        <a:bodyPr/>
        <a:lstStyle/>
        <a:p>
          <a:endParaRPr lang="pt-PT"/>
        </a:p>
      </dgm:t>
    </dgm:pt>
    <dgm:pt modelId="{8A62E52C-A478-4984-8417-BE25E8A01412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2800" dirty="0" smtClean="0"/>
            <a:t>Produto não oleoso</a:t>
          </a:r>
          <a:endParaRPr lang="pt-PT" sz="2800" dirty="0"/>
        </a:p>
      </dgm:t>
    </dgm:pt>
    <dgm:pt modelId="{BBF61019-654C-440B-8D56-E2CA5B93A9AF}" type="parTrans" cxnId="{BF1724DB-87CC-4F45-911F-4CC62EC2B8B5}">
      <dgm:prSet/>
      <dgm:spPr/>
      <dgm:t>
        <a:bodyPr/>
        <a:lstStyle/>
        <a:p>
          <a:endParaRPr lang="pt-PT"/>
        </a:p>
      </dgm:t>
    </dgm:pt>
    <dgm:pt modelId="{46A3B5ED-FA7B-4DFA-8FD2-74EE4986EAF5}" type="sibTrans" cxnId="{BF1724DB-87CC-4F45-911F-4CC62EC2B8B5}">
      <dgm:prSet/>
      <dgm:spPr/>
      <dgm:t>
        <a:bodyPr/>
        <a:lstStyle/>
        <a:p>
          <a:endParaRPr lang="pt-PT"/>
        </a:p>
      </dgm:t>
    </dgm:pt>
    <dgm:pt modelId="{22545E53-3957-4819-A2E8-73C0AD53B9D9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2800" dirty="0" smtClean="0"/>
            <a:t>Aplicador inovador</a:t>
          </a:r>
          <a:endParaRPr lang="pt-PT" sz="2800" dirty="0"/>
        </a:p>
      </dgm:t>
    </dgm:pt>
    <dgm:pt modelId="{A06D476C-5C21-4E63-9C03-51317C0167F4}" type="parTrans" cxnId="{4F922A63-8D22-4130-AC27-81457C23382A}">
      <dgm:prSet/>
      <dgm:spPr/>
      <dgm:t>
        <a:bodyPr/>
        <a:lstStyle/>
        <a:p>
          <a:endParaRPr lang="pt-PT"/>
        </a:p>
      </dgm:t>
    </dgm:pt>
    <dgm:pt modelId="{212347F9-01DB-4889-8538-A7B2D251B0A5}" type="sibTrans" cxnId="{4F922A63-8D22-4130-AC27-81457C23382A}">
      <dgm:prSet/>
      <dgm:spPr/>
      <dgm:t>
        <a:bodyPr/>
        <a:lstStyle/>
        <a:p>
          <a:endParaRPr lang="pt-PT"/>
        </a:p>
      </dgm:t>
    </dgm:pt>
    <dgm:pt modelId="{7587F650-3F83-4DDC-9C2E-ABA66954E53B}" type="pres">
      <dgm:prSet presAssocID="{4901F322-FCBC-49CC-9D81-6AC10050DFB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2C9515CA-BED9-412B-8457-1784103F867E}" type="pres">
      <dgm:prSet presAssocID="{84DAE8AA-D72C-4226-8B67-56A42BED3477}" presName="composite" presStyleCnt="0"/>
      <dgm:spPr/>
      <dgm:t>
        <a:bodyPr/>
        <a:lstStyle/>
        <a:p>
          <a:endParaRPr lang="pt-PT"/>
        </a:p>
      </dgm:t>
    </dgm:pt>
    <dgm:pt modelId="{D6638371-851C-468C-8692-A4FA27365741}" type="pres">
      <dgm:prSet presAssocID="{84DAE8AA-D72C-4226-8B67-56A42BED3477}" presName="parentText" presStyleLbl="alignNode1" presStyleIdx="0" presStyleCnt="1" custScaleX="82645" custScaleY="82645">
        <dgm:presLayoutVars>
          <dgm:chMax val="1"/>
          <dgm:bulletEnabled val="1"/>
        </dgm:presLayoutVars>
      </dgm:prSet>
      <dgm:spPr>
        <a:prstGeom prst="trapezoid">
          <a:avLst/>
        </a:prstGeom>
      </dgm:spPr>
      <dgm:t>
        <a:bodyPr/>
        <a:lstStyle/>
        <a:p>
          <a:endParaRPr lang="pt-PT"/>
        </a:p>
      </dgm:t>
    </dgm:pt>
    <dgm:pt modelId="{0FAEA224-D27E-4D23-9765-B60F330600AF}" type="pres">
      <dgm:prSet presAssocID="{84DAE8AA-D72C-4226-8B67-56A42BED3477}" presName="descendantText" presStyleLbl="alignAcc1" presStyleIdx="0" presStyleCnt="1" custScaleX="91538" custScaleY="75132" custLinFactNeighborX="-15247" custLinFactNeighborY="-1485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26EE82F5-C41A-4E76-BF86-BDD02648F04E}" type="presOf" srcId="{84DAE8AA-D72C-4226-8B67-56A42BED3477}" destId="{D6638371-851C-468C-8692-A4FA27365741}" srcOrd="0" destOrd="0" presId="urn:microsoft.com/office/officeart/2005/8/layout/chevron2"/>
    <dgm:cxn modelId="{7D2939A5-7940-4489-8239-00DDFAC816DA}" type="presOf" srcId="{4901F322-FCBC-49CC-9D81-6AC10050DFB4}" destId="{7587F650-3F83-4DDC-9C2E-ABA66954E53B}" srcOrd="0" destOrd="0" presId="urn:microsoft.com/office/officeart/2005/8/layout/chevron2"/>
    <dgm:cxn modelId="{F7AE8ECC-B399-4E1E-803E-23975AFF10E5}" srcId="{4901F322-FCBC-49CC-9D81-6AC10050DFB4}" destId="{84DAE8AA-D72C-4226-8B67-56A42BED3477}" srcOrd="0" destOrd="0" parTransId="{1ABD04E0-F3B2-490F-8AD0-C5C7A21E642F}" sibTransId="{B6105814-F29D-4749-8619-1752BF50CD9B}"/>
    <dgm:cxn modelId="{7548566C-92CA-4731-9F52-0E3FF6847E35}" type="presOf" srcId="{22545E53-3957-4819-A2E8-73C0AD53B9D9}" destId="{0FAEA224-D27E-4D23-9765-B60F330600AF}" srcOrd="0" destOrd="1" presId="urn:microsoft.com/office/officeart/2005/8/layout/chevron2"/>
    <dgm:cxn modelId="{BF1724DB-87CC-4F45-911F-4CC62EC2B8B5}" srcId="{84DAE8AA-D72C-4226-8B67-56A42BED3477}" destId="{8A62E52C-A478-4984-8417-BE25E8A01412}" srcOrd="0" destOrd="0" parTransId="{BBF61019-654C-440B-8D56-E2CA5B93A9AF}" sibTransId="{46A3B5ED-FA7B-4DFA-8FD2-74EE4986EAF5}"/>
    <dgm:cxn modelId="{D1F3B049-7FEE-4D44-B937-985379AC1759}" type="presOf" srcId="{8A62E52C-A478-4984-8417-BE25E8A01412}" destId="{0FAEA224-D27E-4D23-9765-B60F330600AF}" srcOrd="0" destOrd="0" presId="urn:microsoft.com/office/officeart/2005/8/layout/chevron2"/>
    <dgm:cxn modelId="{4F922A63-8D22-4130-AC27-81457C23382A}" srcId="{84DAE8AA-D72C-4226-8B67-56A42BED3477}" destId="{22545E53-3957-4819-A2E8-73C0AD53B9D9}" srcOrd="1" destOrd="0" parTransId="{A06D476C-5C21-4E63-9C03-51317C0167F4}" sibTransId="{212347F9-01DB-4889-8538-A7B2D251B0A5}"/>
    <dgm:cxn modelId="{2E8CBF3D-B4A2-4C72-BB9E-054D47F7BC6C}" type="presParOf" srcId="{7587F650-3F83-4DDC-9C2E-ABA66954E53B}" destId="{2C9515CA-BED9-412B-8457-1784103F867E}" srcOrd="0" destOrd="0" presId="urn:microsoft.com/office/officeart/2005/8/layout/chevron2"/>
    <dgm:cxn modelId="{C85A873B-D256-4167-A859-3B06A4CFC83F}" type="presParOf" srcId="{2C9515CA-BED9-412B-8457-1784103F867E}" destId="{D6638371-851C-468C-8692-A4FA27365741}" srcOrd="0" destOrd="0" presId="urn:microsoft.com/office/officeart/2005/8/layout/chevron2"/>
    <dgm:cxn modelId="{F4079178-1F46-4C46-8A30-A1A6D7265C53}" type="presParOf" srcId="{2C9515CA-BED9-412B-8457-1784103F867E}" destId="{0FAEA224-D27E-4D23-9765-B60F330600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01F322-FCBC-49CC-9D81-6AC10050DFB4}" type="doc">
      <dgm:prSet loTypeId="urn:microsoft.com/office/officeart/2005/8/layout/chevron2" loCatId="list" qsTypeId="urn:microsoft.com/office/officeart/2005/8/quickstyle/3d2" qsCatId="3D" csTypeId="urn:microsoft.com/office/officeart/2005/8/colors/accent1_2#4" csCatId="accent1" phldr="1"/>
      <dgm:spPr/>
      <dgm:t>
        <a:bodyPr/>
        <a:lstStyle/>
        <a:p>
          <a:endParaRPr lang="pt-PT"/>
        </a:p>
      </dgm:t>
    </dgm:pt>
    <dgm:pt modelId="{6CF0D6BC-5750-4548-863F-37BCCC8044C4}">
      <dgm:prSet phldrT="[Texto]" custT="1"/>
      <dgm:spPr/>
      <dgm:t>
        <a:bodyPr/>
        <a:lstStyle/>
        <a:p>
          <a:pPr algn="just">
            <a:lnSpc>
              <a:spcPct val="100000"/>
            </a:lnSpc>
            <a:spcAft>
              <a:spcPts val="800"/>
            </a:spcAft>
          </a:pPr>
          <a:r>
            <a:rPr lang="pt-PT" sz="1600" dirty="0" smtClean="0"/>
            <a:t>Filtro resistente à água e ao suor</a:t>
          </a:r>
          <a:endParaRPr lang="pt-PT" sz="1600" dirty="0"/>
        </a:p>
      </dgm:t>
    </dgm:pt>
    <dgm:pt modelId="{4BBE3B0C-6CF1-4AC9-A94E-D4080856D698}" type="parTrans" cxnId="{13ECDB03-EF56-4C43-8F5D-807E4883E924}">
      <dgm:prSet/>
      <dgm:spPr/>
      <dgm:t>
        <a:bodyPr/>
        <a:lstStyle/>
        <a:p>
          <a:endParaRPr lang="pt-PT"/>
        </a:p>
      </dgm:t>
    </dgm:pt>
    <dgm:pt modelId="{102D0647-08A9-4BD0-B4A5-96C3A8171E41}" type="sibTrans" cxnId="{13ECDB03-EF56-4C43-8F5D-807E4883E924}">
      <dgm:prSet/>
      <dgm:spPr/>
      <dgm:t>
        <a:bodyPr/>
        <a:lstStyle/>
        <a:p>
          <a:endParaRPr lang="pt-PT"/>
        </a:p>
      </dgm:t>
    </dgm:pt>
    <dgm:pt modelId="{D81C01F7-8FBE-420F-A2A1-40B6122F84C0}">
      <dgm:prSet phldrT="[Texto]" custT="1"/>
      <dgm:spPr/>
      <dgm:t>
        <a:bodyPr/>
        <a:lstStyle/>
        <a:p>
          <a:pPr algn="just">
            <a:lnSpc>
              <a:spcPct val="100000"/>
            </a:lnSpc>
            <a:spcAft>
              <a:spcPts val="800"/>
            </a:spcAft>
          </a:pPr>
          <a:r>
            <a:rPr lang="pt-PT" sz="1600" dirty="0" smtClean="0"/>
            <a:t>Complexos Antioxidantes</a:t>
          </a:r>
          <a:endParaRPr lang="pt-PT" sz="1600" dirty="0"/>
        </a:p>
      </dgm:t>
    </dgm:pt>
    <dgm:pt modelId="{DA7AA519-C940-414D-8FCD-EF9A5F8ADA6A}" type="parTrans" cxnId="{5623C979-43E8-4CC4-BFC9-46D7BFFA6126}">
      <dgm:prSet/>
      <dgm:spPr/>
      <dgm:t>
        <a:bodyPr/>
        <a:lstStyle/>
        <a:p>
          <a:endParaRPr lang="pt-PT"/>
        </a:p>
      </dgm:t>
    </dgm:pt>
    <dgm:pt modelId="{7B558C66-ADD1-44FA-AA48-8852C76088E5}" type="sibTrans" cxnId="{5623C979-43E8-4CC4-BFC9-46D7BFFA6126}">
      <dgm:prSet/>
      <dgm:spPr/>
      <dgm:t>
        <a:bodyPr/>
        <a:lstStyle/>
        <a:p>
          <a:endParaRPr lang="pt-PT"/>
        </a:p>
      </dgm:t>
    </dgm:pt>
    <dgm:pt modelId="{094F9F89-35C9-4923-BF42-20C157DF26C0}">
      <dgm:prSet phldrT="[Texto]" custT="1"/>
      <dgm:spPr/>
      <dgm:t>
        <a:bodyPr/>
        <a:lstStyle/>
        <a:p>
          <a:pPr algn="just">
            <a:lnSpc>
              <a:spcPct val="100000"/>
            </a:lnSpc>
            <a:spcAft>
              <a:spcPts val="800"/>
            </a:spcAft>
          </a:pPr>
          <a:r>
            <a:rPr lang="pt-PT" sz="1600" dirty="0" smtClean="0"/>
            <a:t>Emulsão hidratante de Manteiga de cacau e </a:t>
          </a:r>
          <a:r>
            <a:rPr lang="pt-PT" sz="1600" dirty="0" err="1" smtClean="0"/>
            <a:t>Karité</a:t>
          </a:r>
          <a:endParaRPr lang="pt-PT" sz="1600" dirty="0"/>
        </a:p>
      </dgm:t>
    </dgm:pt>
    <dgm:pt modelId="{14FBDE83-E98A-4A74-8CB2-D863391B46CA}" type="parTrans" cxnId="{3A09BB09-C53C-4DC1-AE6A-5D59336E9EC8}">
      <dgm:prSet/>
      <dgm:spPr/>
      <dgm:t>
        <a:bodyPr/>
        <a:lstStyle/>
        <a:p>
          <a:endParaRPr lang="pt-PT"/>
        </a:p>
      </dgm:t>
    </dgm:pt>
    <dgm:pt modelId="{09507D39-1623-4B39-8449-A7CAC23C346E}" type="sibTrans" cxnId="{3A09BB09-C53C-4DC1-AE6A-5D59336E9EC8}">
      <dgm:prSet/>
      <dgm:spPr/>
      <dgm:t>
        <a:bodyPr/>
        <a:lstStyle/>
        <a:p>
          <a:endParaRPr lang="pt-PT"/>
        </a:p>
      </dgm:t>
    </dgm:pt>
    <dgm:pt modelId="{7661D9A3-D3A9-4591-A0FE-7E372910B7AC}">
      <dgm:prSet phldrT="[Texto]" custT="1"/>
      <dgm:spPr/>
      <dgm:t>
        <a:bodyPr/>
        <a:lstStyle/>
        <a:p>
          <a:pPr algn="just">
            <a:lnSpc>
              <a:spcPct val="100000"/>
            </a:lnSpc>
            <a:spcAft>
              <a:spcPts val="800"/>
            </a:spcAft>
          </a:pPr>
          <a:r>
            <a:rPr lang="pt-PT" sz="19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Embalagem:</a:t>
          </a:r>
          <a:endParaRPr lang="pt-PT" sz="19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3B1D69-65E8-4C9F-8787-ADD0079FE1CC}" type="parTrans" cxnId="{5B7AAB7E-6754-47EE-A999-940F15E87501}">
      <dgm:prSet/>
      <dgm:spPr/>
      <dgm:t>
        <a:bodyPr/>
        <a:lstStyle/>
        <a:p>
          <a:endParaRPr lang="pt-PT"/>
        </a:p>
      </dgm:t>
    </dgm:pt>
    <dgm:pt modelId="{7EBA677B-E200-41EC-BED6-8DEB417DEB59}" type="sibTrans" cxnId="{5B7AAB7E-6754-47EE-A999-940F15E87501}">
      <dgm:prSet/>
      <dgm:spPr/>
      <dgm:t>
        <a:bodyPr/>
        <a:lstStyle/>
        <a:p>
          <a:endParaRPr lang="pt-PT"/>
        </a:p>
      </dgm:t>
    </dgm:pt>
    <dgm:pt modelId="{B9C654CF-0D91-4157-BB9C-EC09432A5F8F}">
      <dgm:prSet phldrT="[Texto]" custT="1"/>
      <dgm:spPr/>
      <dgm:t>
        <a:bodyPr/>
        <a:lstStyle/>
        <a:p>
          <a:pPr algn="just">
            <a:lnSpc>
              <a:spcPct val="100000"/>
            </a:lnSpc>
            <a:spcAft>
              <a:spcPts val="800"/>
            </a:spcAft>
          </a:pPr>
          <a:r>
            <a:rPr lang="pt-PT" sz="1600" dirty="0" smtClean="0"/>
            <a:t>Melhor conservação do produto</a:t>
          </a:r>
          <a:endParaRPr lang="pt-PT" sz="1600" dirty="0"/>
        </a:p>
      </dgm:t>
    </dgm:pt>
    <dgm:pt modelId="{AD3ADF4D-BAD1-4C57-978E-F4E8E6D478CE}" type="parTrans" cxnId="{B1D31D88-C3FE-49DC-A421-77CE1F5776F5}">
      <dgm:prSet/>
      <dgm:spPr/>
      <dgm:t>
        <a:bodyPr/>
        <a:lstStyle/>
        <a:p>
          <a:endParaRPr lang="pt-PT"/>
        </a:p>
      </dgm:t>
    </dgm:pt>
    <dgm:pt modelId="{CA269C66-8D23-4096-858F-1DEAD656B44A}" type="sibTrans" cxnId="{B1D31D88-C3FE-49DC-A421-77CE1F5776F5}">
      <dgm:prSet/>
      <dgm:spPr/>
      <dgm:t>
        <a:bodyPr/>
        <a:lstStyle/>
        <a:p>
          <a:endParaRPr lang="pt-PT"/>
        </a:p>
      </dgm:t>
    </dgm:pt>
    <dgm:pt modelId="{E44C3035-18C1-4882-93D2-D6F63D935FC0}">
      <dgm:prSet phldrT="[Texto]" custT="1"/>
      <dgm:spPr/>
      <dgm:t>
        <a:bodyPr/>
        <a:lstStyle/>
        <a:p>
          <a:pPr algn="just">
            <a:lnSpc>
              <a:spcPct val="100000"/>
            </a:lnSpc>
            <a:spcAft>
              <a:spcPts val="800"/>
            </a:spcAft>
          </a:pPr>
          <a:r>
            <a:rPr lang="pt-PT" sz="1600" dirty="0" smtClean="0"/>
            <a:t>Materiais Renováveis</a:t>
          </a:r>
          <a:endParaRPr lang="pt-PT" sz="1600" dirty="0"/>
        </a:p>
      </dgm:t>
    </dgm:pt>
    <dgm:pt modelId="{C8DBE708-F792-4E1A-8B83-63065B9488D4}" type="parTrans" cxnId="{FA33B205-BA4A-4542-B74A-6308B50125CC}">
      <dgm:prSet/>
      <dgm:spPr/>
      <dgm:t>
        <a:bodyPr/>
        <a:lstStyle/>
        <a:p>
          <a:endParaRPr lang="pt-PT"/>
        </a:p>
      </dgm:t>
    </dgm:pt>
    <dgm:pt modelId="{B19B2EC5-37D0-4FFD-9ED0-1FE46C454E4A}" type="sibTrans" cxnId="{FA33B205-BA4A-4542-B74A-6308B50125CC}">
      <dgm:prSet/>
      <dgm:spPr/>
      <dgm:t>
        <a:bodyPr/>
        <a:lstStyle/>
        <a:p>
          <a:endParaRPr lang="pt-PT"/>
        </a:p>
      </dgm:t>
    </dgm:pt>
    <dgm:pt modelId="{84DAE8AA-D72C-4226-8B67-56A42BED3477}">
      <dgm:prSet phldrT="[Texto]" custT="1"/>
      <dgm:spPr/>
      <dgm:t>
        <a:bodyPr vert="vert270"/>
        <a:lstStyle/>
        <a:p>
          <a:pPr algn="ctr">
            <a:lnSpc>
              <a:spcPct val="100000"/>
            </a:lnSpc>
          </a:pPr>
          <a:r>
            <a:rPr lang="pt-PT" sz="3200" spc="0" dirty="0" smtClean="0"/>
            <a:t>Produto aumentado </a:t>
          </a:r>
        </a:p>
        <a:p>
          <a:pPr algn="ctr">
            <a:lnSpc>
              <a:spcPct val="100000"/>
            </a:lnSpc>
          </a:pPr>
          <a:r>
            <a:rPr lang="pt-PT" sz="3200" spc="0" dirty="0" smtClean="0"/>
            <a:t>(1º nível)</a:t>
          </a:r>
        </a:p>
      </dgm:t>
    </dgm:pt>
    <dgm:pt modelId="{B6105814-F29D-4749-8619-1752BF50CD9B}" type="sibTrans" cxnId="{F7AE8ECC-B399-4E1E-803E-23975AFF10E5}">
      <dgm:prSet/>
      <dgm:spPr/>
      <dgm:t>
        <a:bodyPr/>
        <a:lstStyle/>
        <a:p>
          <a:endParaRPr lang="pt-PT"/>
        </a:p>
      </dgm:t>
    </dgm:pt>
    <dgm:pt modelId="{1ABD04E0-F3B2-490F-8AD0-C5C7A21E642F}" type="parTrans" cxnId="{F7AE8ECC-B399-4E1E-803E-23975AFF10E5}">
      <dgm:prSet/>
      <dgm:spPr/>
      <dgm:t>
        <a:bodyPr/>
        <a:lstStyle/>
        <a:p>
          <a:endParaRPr lang="pt-PT"/>
        </a:p>
      </dgm:t>
    </dgm:pt>
    <dgm:pt modelId="{CA7CDE38-2C27-4F2F-B9CE-B78D93B7C2C3}">
      <dgm:prSet phldrT="[Texto]" custT="1"/>
      <dgm:spPr/>
      <dgm:t>
        <a:bodyPr/>
        <a:lstStyle/>
        <a:p>
          <a:pPr algn="l">
            <a:lnSpc>
              <a:spcPct val="100000"/>
            </a:lnSpc>
            <a:spcAft>
              <a:spcPts val="800"/>
            </a:spcAft>
          </a:pPr>
          <a:r>
            <a:rPr lang="pt-PT" sz="19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Qualidade:</a:t>
          </a:r>
          <a:endParaRPr lang="pt-PT" sz="2000" dirty="0"/>
        </a:p>
      </dgm:t>
    </dgm:pt>
    <dgm:pt modelId="{533EF0A7-0F99-4F57-92ED-3E19DC000C08}" type="parTrans" cxnId="{91FDE821-1233-4FB1-B359-685837A9E95A}">
      <dgm:prSet/>
      <dgm:spPr/>
      <dgm:t>
        <a:bodyPr/>
        <a:lstStyle/>
        <a:p>
          <a:endParaRPr lang="pt-PT"/>
        </a:p>
      </dgm:t>
    </dgm:pt>
    <dgm:pt modelId="{2197DE32-1775-4B24-ADBC-750E3B18268F}" type="sibTrans" cxnId="{91FDE821-1233-4FB1-B359-685837A9E95A}">
      <dgm:prSet/>
      <dgm:spPr/>
      <dgm:t>
        <a:bodyPr/>
        <a:lstStyle/>
        <a:p>
          <a:endParaRPr lang="pt-PT"/>
        </a:p>
      </dgm:t>
    </dgm:pt>
    <dgm:pt modelId="{E1382877-F66B-42B2-B267-88491E76CB9A}">
      <dgm:prSet phldrT="[Texto]" custT="1"/>
      <dgm:spPr/>
      <dgm:t>
        <a:bodyPr/>
        <a:lstStyle/>
        <a:p>
          <a:pPr algn="just">
            <a:lnSpc>
              <a:spcPct val="100000"/>
            </a:lnSpc>
            <a:spcAft>
              <a:spcPts val="800"/>
            </a:spcAft>
          </a:pPr>
          <a:r>
            <a:rPr lang="pt-PT" sz="1600" dirty="0" smtClean="0"/>
            <a:t>Informativa</a:t>
          </a:r>
          <a:endParaRPr lang="pt-PT" sz="1600" dirty="0"/>
        </a:p>
      </dgm:t>
    </dgm:pt>
    <dgm:pt modelId="{3F3CE4B7-F44D-486A-A6A2-3783A84A3CE0}" type="parTrans" cxnId="{CE2DB396-9EC4-480F-97D7-D927D2A38CA1}">
      <dgm:prSet/>
      <dgm:spPr/>
      <dgm:t>
        <a:bodyPr/>
        <a:lstStyle/>
        <a:p>
          <a:endParaRPr lang="pt-PT"/>
        </a:p>
      </dgm:t>
    </dgm:pt>
    <dgm:pt modelId="{0223F838-5FFA-41D1-9C3D-C3667AA1FDED}" type="sibTrans" cxnId="{CE2DB396-9EC4-480F-97D7-D927D2A38CA1}">
      <dgm:prSet/>
      <dgm:spPr/>
      <dgm:t>
        <a:bodyPr/>
        <a:lstStyle/>
        <a:p>
          <a:endParaRPr lang="pt-PT"/>
        </a:p>
      </dgm:t>
    </dgm:pt>
    <dgm:pt modelId="{A462C8E1-4AED-459A-B19D-4570CE6B8C1B}">
      <dgm:prSet phldrT="[Texto]" custT="1"/>
      <dgm:spPr/>
      <dgm:t>
        <a:bodyPr/>
        <a:lstStyle/>
        <a:p>
          <a:pPr algn="l">
            <a:lnSpc>
              <a:spcPct val="100000"/>
            </a:lnSpc>
            <a:spcAft>
              <a:spcPts val="800"/>
            </a:spcAft>
          </a:pPr>
          <a:r>
            <a:rPr lang="pt-PT" sz="1600" dirty="0" smtClean="0"/>
            <a:t>Nova tecnologia </a:t>
          </a:r>
          <a:r>
            <a:rPr lang="pt-PT" sz="1600" dirty="0" err="1" smtClean="0"/>
            <a:t>Suncomplex</a:t>
          </a:r>
          <a:endParaRPr lang="pt-PT" sz="19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7CA695-115B-426B-A7DE-7217C7B0609F}" type="parTrans" cxnId="{0261892F-32DA-457E-A2ED-F1A7EA8CF7A5}">
      <dgm:prSet/>
      <dgm:spPr/>
      <dgm:t>
        <a:bodyPr/>
        <a:lstStyle/>
        <a:p>
          <a:endParaRPr lang="pt-PT"/>
        </a:p>
      </dgm:t>
    </dgm:pt>
    <dgm:pt modelId="{2604054D-3846-482C-8681-64DBB0443C03}" type="sibTrans" cxnId="{0261892F-32DA-457E-A2ED-F1A7EA8CF7A5}">
      <dgm:prSet/>
      <dgm:spPr/>
      <dgm:t>
        <a:bodyPr/>
        <a:lstStyle/>
        <a:p>
          <a:endParaRPr lang="pt-PT"/>
        </a:p>
      </dgm:t>
    </dgm:pt>
    <dgm:pt modelId="{24A51672-103F-46EC-85F2-EA7041E05928}">
      <dgm:prSet phldrT="[Texto]" custT="1"/>
      <dgm:spPr/>
      <dgm:t>
        <a:bodyPr/>
        <a:lstStyle/>
        <a:p>
          <a:pPr algn="just">
            <a:lnSpc>
              <a:spcPct val="100000"/>
            </a:lnSpc>
            <a:spcAft>
              <a:spcPts val="800"/>
            </a:spcAft>
          </a:pPr>
          <a:r>
            <a:rPr lang="pt-PT" sz="19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Marca</a:t>
          </a:r>
          <a:endParaRPr lang="pt-PT" sz="19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D0AA4C-64E9-48DE-90FA-1B3DDF616DB0}" type="parTrans" cxnId="{3533F192-00B5-4DF1-965D-353651F04508}">
      <dgm:prSet/>
      <dgm:spPr/>
      <dgm:t>
        <a:bodyPr/>
        <a:lstStyle/>
        <a:p>
          <a:endParaRPr lang="pt-PT"/>
        </a:p>
      </dgm:t>
    </dgm:pt>
    <dgm:pt modelId="{A14D0F24-F1DD-4518-941B-9B4023A25305}" type="sibTrans" cxnId="{3533F192-00B5-4DF1-965D-353651F04508}">
      <dgm:prSet/>
      <dgm:spPr/>
      <dgm:t>
        <a:bodyPr/>
        <a:lstStyle/>
        <a:p>
          <a:endParaRPr lang="pt-PT"/>
        </a:p>
      </dgm:t>
    </dgm:pt>
    <dgm:pt modelId="{7587F650-3F83-4DDC-9C2E-ABA66954E53B}" type="pres">
      <dgm:prSet presAssocID="{4901F322-FCBC-49CC-9D81-6AC10050DFB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2C9515CA-BED9-412B-8457-1784103F867E}" type="pres">
      <dgm:prSet presAssocID="{84DAE8AA-D72C-4226-8B67-56A42BED3477}" presName="composite" presStyleCnt="0"/>
      <dgm:spPr/>
      <dgm:t>
        <a:bodyPr/>
        <a:lstStyle/>
        <a:p>
          <a:endParaRPr lang="pt-PT"/>
        </a:p>
      </dgm:t>
    </dgm:pt>
    <dgm:pt modelId="{D6638371-851C-468C-8692-A4FA27365741}" type="pres">
      <dgm:prSet presAssocID="{84DAE8AA-D72C-4226-8B67-56A42BED3477}" presName="parentText" presStyleLbl="alignNode1" presStyleIdx="0" presStyleCnt="1" custScaleX="68700" custScaleY="96202" custLinFactNeighborX="2562" custLinFactNeighborY="2157">
        <dgm:presLayoutVars>
          <dgm:chMax val="1"/>
          <dgm:bulletEnabled val="1"/>
        </dgm:presLayoutVars>
      </dgm:prSet>
      <dgm:spPr>
        <a:prstGeom prst="trapezoid">
          <a:avLst/>
        </a:prstGeom>
      </dgm:spPr>
      <dgm:t>
        <a:bodyPr/>
        <a:lstStyle/>
        <a:p>
          <a:endParaRPr lang="pt-PT"/>
        </a:p>
      </dgm:t>
    </dgm:pt>
    <dgm:pt modelId="{0FAEA224-D27E-4D23-9765-B60F330600AF}" type="pres">
      <dgm:prSet presAssocID="{84DAE8AA-D72C-4226-8B67-56A42BED3477}" presName="descendantText" presStyleLbl="alignAcc1" presStyleIdx="0" presStyleCnt="1" custScaleX="95446" custScaleY="127934" custLinFactNeighborX="-7168" custLinFactNeighborY="487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0E7C7DBD-BE32-4C13-A29D-D25056925A8E}" type="presOf" srcId="{4901F322-FCBC-49CC-9D81-6AC10050DFB4}" destId="{7587F650-3F83-4DDC-9C2E-ABA66954E53B}" srcOrd="0" destOrd="0" presId="urn:microsoft.com/office/officeart/2005/8/layout/chevron2"/>
    <dgm:cxn modelId="{5F57C0CB-423F-4E24-BE0D-1EF95B40C613}" type="presOf" srcId="{094F9F89-35C9-4923-BF42-20C157DF26C0}" destId="{0FAEA224-D27E-4D23-9765-B60F330600AF}" srcOrd="0" destOrd="4" presId="urn:microsoft.com/office/officeart/2005/8/layout/chevron2"/>
    <dgm:cxn modelId="{91FDE821-1233-4FB1-B359-685837A9E95A}" srcId="{84DAE8AA-D72C-4226-8B67-56A42BED3477}" destId="{CA7CDE38-2C27-4F2F-B9CE-B78D93B7C2C3}" srcOrd="0" destOrd="0" parTransId="{533EF0A7-0F99-4F57-92ED-3E19DC000C08}" sibTransId="{2197DE32-1775-4B24-ADBC-750E3B18268F}"/>
    <dgm:cxn modelId="{F9CDCF63-BAF7-4CDB-874A-30A955F24414}" type="presOf" srcId="{A462C8E1-4AED-459A-B19D-4570CE6B8C1B}" destId="{0FAEA224-D27E-4D23-9765-B60F330600AF}" srcOrd="0" destOrd="1" presId="urn:microsoft.com/office/officeart/2005/8/layout/chevron2"/>
    <dgm:cxn modelId="{B1D31D88-C3FE-49DC-A421-77CE1F5776F5}" srcId="{7661D9A3-D3A9-4591-A0FE-7E372910B7AC}" destId="{B9C654CF-0D91-4157-BB9C-EC09432A5F8F}" srcOrd="1" destOrd="0" parTransId="{AD3ADF4D-BAD1-4C57-978E-F4E8E6D478CE}" sibTransId="{CA269C66-8D23-4096-858F-1DEAD656B44A}"/>
    <dgm:cxn modelId="{34E2A095-CF2C-457A-B1C7-C7C4E0B87BA6}" type="presOf" srcId="{84DAE8AA-D72C-4226-8B67-56A42BED3477}" destId="{D6638371-851C-468C-8692-A4FA27365741}" srcOrd="0" destOrd="0" presId="urn:microsoft.com/office/officeart/2005/8/layout/chevron2"/>
    <dgm:cxn modelId="{8FE9553A-FA01-4D00-B34D-68B8AB806F8A}" type="presOf" srcId="{E44C3035-18C1-4882-93D2-D6F63D935FC0}" destId="{0FAEA224-D27E-4D23-9765-B60F330600AF}" srcOrd="0" destOrd="8" presId="urn:microsoft.com/office/officeart/2005/8/layout/chevron2"/>
    <dgm:cxn modelId="{3D8A6347-1CC9-4705-ACBC-CC753FB27696}" type="presOf" srcId="{6CF0D6BC-5750-4548-863F-37BCCC8044C4}" destId="{0FAEA224-D27E-4D23-9765-B60F330600AF}" srcOrd="0" destOrd="2" presId="urn:microsoft.com/office/officeart/2005/8/layout/chevron2"/>
    <dgm:cxn modelId="{F7AE8ECC-B399-4E1E-803E-23975AFF10E5}" srcId="{4901F322-FCBC-49CC-9D81-6AC10050DFB4}" destId="{84DAE8AA-D72C-4226-8B67-56A42BED3477}" srcOrd="0" destOrd="0" parTransId="{1ABD04E0-F3B2-490F-8AD0-C5C7A21E642F}" sibTransId="{B6105814-F29D-4749-8619-1752BF50CD9B}"/>
    <dgm:cxn modelId="{3A09BB09-C53C-4DC1-AE6A-5D59336E9EC8}" srcId="{CA7CDE38-2C27-4F2F-B9CE-B78D93B7C2C3}" destId="{094F9F89-35C9-4923-BF42-20C157DF26C0}" srcOrd="3" destOrd="0" parTransId="{14FBDE83-E98A-4A74-8CB2-D863391B46CA}" sibTransId="{09507D39-1623-4B39-8449-A7CAC23C346E}"/>
    <dgm:cxn modelId="{3533F192-00B5-4DF1-965D-353651F04508}" srcId="{84DAE8AA-D72C-4226-8B67-56A42BED3477}" destId="{24A51672-103F-46EC-85F2-EA7041E05928}" srcOrd="2" destOrd="0" parTransId="{C8D0AA4C-64E9-48DE-90FA-1B3DDF616DB0}" sibTransId="{A14D0F24-F1DD-4518-941B-9B4023A25305}"/>
    <dgm:cxn modelId="{CE2DB396-9EC4-480F-97D7-D927D2A38CA1}" srcId="{7661D9A3-D3A9-4591-A0FE-7E372910B7AC}" destId="{E1382877-F66B-42B2-B267-88491E76CB9A}" srcOrd="0" destOrd="0" parTransId="{3F3CE4B7-F44D-486A-A6A2-3783A84A3CE0}" sibTransId="{0223F838-5FFA-41D1-9C3D-C3667AA1FDED}"/>
    <dgm:cxn modelId="{400E6AB8-033C-4B4E-A5EB-700CB0D11241}" type="presOf" srcId="{24A51672-103F-46EC-85F2-EA7041E05928}" destId="{0FAEA224-D27E-4D23-9765-B60F330600AF}" srcOrd="0" destOrd="9" presId="urn:microsoft.com/office/officeart/2005/8/layout/chevron2"/>
    <dgm:cxn modelId="{FA33B205-BA4A-4542-B74A-6308B50125CC}" srcId="{7661D9A3-D3A9-4591-A0FE-7E372910B7AC}" destId="{E44C3035-18C1-4882-93D2-D6F63D935FC0}" srcOrd="2" destOrd="0" parTransId="{C8DBE708-F792-4E1A-8B83-63065B9488D4}" sibTransId="{B19B2EC5-37D0-4FFD-9ED0-1FE46C454E4A}"/>
    <dgm:cxn modelId="{13ECDB03-EF56-4C43-8F5D-807E4883E924}" srcId="{CA7CDE38-2C27-4F2F-B9CE-B78D93B7C2C3}" destId="{6CF0D6BC-5750-4548-863F-37BCCC8044C4}" srcOrd="1" destOrd="0" parTransId="{4BBE3B0C-6CF1-4AC9-A94E-D4080856D698}" sibTransId="{102D0647-08A9-4BD0-B4A5-96C3A8171E41}"/>
    <dgm:cxn modelId="{5333FDF9-3281-42C4-A5ED-75D938C14472}" type="presOf" srcId="{7661D9A3-D3A9-4591-A0FE-7E372910B7AC}" destId="{0FAEA224-D27E-4D23-9765-B60F330600AF}" srcOrd="0" destOrd="5" presId="urn:microsoft.com/office/officeart/2005/8/layout/chevron2"/>
    <dgm:cxn modelId="{8630689E-BE23-42E4-BEBA-CF0E5B6722CE}" type="presOf" srcId="{CA7CDE38-2C27-4F2F-B9CE-B78D93B7C2C3}" destId="{0FAEA224-D27E-4D23-9765-B60F330600AF}" srcOrd="0" destOrd="0" presId="urn:microsoft.com/office/officeart/2005/8/layout/chevron2"/>
    <dgm:cxn modelId="{36655C9F-FB7B-4B72-81E6-BD6E68796FAF}" type="presOf" srcId="{D81C01F7-8FBE-420F-A2A1-40B6122F84C0}" destId="{0FAEA224-D27E-4D23-9765-B60F330600AF}" srcOrd="0" destOrd="3" presId="urn:microsoft.com/office/officeart/2005/8/layout/chevron2"/>
    <dgm:cxn modelId="{5B7AAB7E-6754-47EE-A999-940F15E87501}" srcId="{84DAE8AA-D72C-4226-8B67-56A42BED3477}" destId="{7661D9A3-D3A9-4591-A0FE-7E372910B7AC}" srcOrd="1" destOrd="0" parTransId="{DD3B1D69-65E8-4C9F-8787-ADD0079FE1CC}" sibTransId="{7EBA677B-E200-41EC-BED6-8DEB417DEB59}"/>
    <dgm:cxn modelId="{5623C979-43E8-4CC4-BFC9-46D7BFFA6126}" srcId="{CA7CDE38-2C27-4F2F-B9CE-B78D93B7C2C3}" destId="{D81C01F7-8FBE-420F-A2A1-40B6122F84C0}" srcOrd="2" destOrd="0" parTransId="{DA7AA519-C940-414D-8FCD-EF9A5F8ADA6A}" sibTransId="{7B558C66-ADD1-44FA-AA48-8852C76088E5}"/>
    <dgm:cxn modelId="{0261892F-32DA-457E-A2ED-F1A7EA8CF7A5}" srcId="{CA7CDE38-2C27-4F2F-B9CE-B78D93B7C2C3}" destId="{A462C8E1-4AED-459A-B19D-4570CE6B8C1B}" srcOrd="0" destOrd="0" parTransId="{257CA695-115B-426B-A7DE-7217C7B0609F}" sibTransId="{2604054D-3846-482C-8681-64DBB0443C03}"/>
    <dgm:cxn modelId="{7855D804-A590-4E41-B904-3F34477ED8DC}" type="presOf" srcId="{E1382877-F66B-42B2-B267-88491E76CB9A}" destId="{0FAEA224-D27E-4D23-9765-B60F330600AF}" srcOrd="0" destOrd="6" presId="urn:microsoft.com/office/officeart/2005/8/layout/chevron2"/>
    <dgm:cxn modelId="{86EA63C4-9190-4261-B783-FAE292562388}" type="presOf" srcId="{B9C654CF-0D91-4157-BB9C-EC09432A5F8F}" destId="{0FAEA224-D27E-4D23-9765-B60F330600AF}" srcOrd="0" destOrd="7" presId="urn:microsoft.com/office/officeart/2005/8/layout/chevron2"/>
    <dgm:cxn modelId="{B80E9D7F-800F-41CC-B6DF-1D09BD14B8C2}" type="presParOf" srcId="{7587F650-3F83-4DDC-9C2E-ABA66954E53B}" destId="{2C9515CA-BED9-412B-8457-1784103F867E}" srcOrd="0" destOrd="0" presId="urn:microsoft.com/office/officeart/2005/8/layout/chevron2"/>
    <dgm:cxn modelId="{6B0F1D7C-0D53-4095-BFC1-F6750200BB91}" type="presParOf" srcId="{2C9515CA-BED9-412B-8457-1784103F867E}" destId="{D6638371-851C-468C-8692-A4FA27365741}" srcOrd="0" destOrd="0" presId="urn:microsoft.com/office/officeart/2005/8/layout/chevron2"/>
    <dgm:cxn modelId="{FF6426C6-292C-4BA1-B445-495873ED54EC}" type="presParOf" srcId="{2C9515CA-BED9-412B-8457-1784103F867E}" destId="{0FAEA224-D27E-4D23-9765-B60F330600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01F322-FCBC-49CC-9D81-6AC10050DFB4}" type="doc">
      <dgm:prSet loTypeId="urn:microsoft.com/office/officeart/2005/8/layout/chevron2" loCatId="list" qsTypeId="urn:microsoft.com/office/officeart/2005/8/quickstyle/3d2" qsCatId="3D" csTypeId="urn:microsoft.com/office/officeart/2005/8/colors/accent1_2#5" csCatId="accent1" phldr="1"/>
      <dgm:spPr/>
      <dgm:t>
        <a:bodyPr/>
        <a:lstStyle/>
        <a:p>
          <a:endParaRPr lang="pt-PT"/>
        </a:p>
      </dgm:t>
    </dgm:pt>
    <dgm:pt modelId="{84DAE8AA-D72C-4226-8B67-56A42BED3477}">
      <dgm:prSet phldrT="[Texto]" custT="1"/>
      <dgm:spPr/>
      <dgm:t>
        <a:bodyPr vert="vert270"/>
        <a:lstStyle/>
        <a:p>
          <a:pPr algn="ctr">
            <a:lnSpc>
              <a:spcPct val="100000"/>
            </a:lnSpc>
          </a:pPr>
          <a:r>
            <a:rPr lang="pt-PT" sz="3200" spc="0" dirty="0" smtClean="0"/>
            <a:t>Produto aumentado </a:t>
          </a:r>
        </a:p>
        <a:p>
          <a:pPr algn="ctr">
            <a:lnSpc>
              <a:spcPct val="100000"/>
            </a:lnSpc>
          </a:pPr>
          <a:r>
            <a:rPr lang="pt-PT" sz="3200" spc="0" dirty="0" smtClean="0"/>
            <a:t>(2º nível)</a:t>
          </a:r>
        </a:p>
      </dgm:t>
    </dgm:pt>
    <dgm:pt modelId="{1ABD04E0-F3B2-490F-8AD0-C5C7A21E642F}" type="parTrans" cxnId="{F7AE8ECC-B399-4E1E-803E-23975AFF10E5}">
      <dgm:prSet/>
      <dgm:spPr/>
      <dgm:t>
        <a:bodyPr/>
        <a:lstStyle/>
        <a:p>
          <a:endParaRPr lang="pt-PT"/>
        </a:p>
      </dgm:t>
    </dgm:pt>
    <dgm:pt modelId="{B6105814-F29D-4749-8619-1752BF50CD9B}" type="sibTrans" cxnId="{F7AE8ECC-B399-4E1E-803E-23975AFF10E5}">
      <dgm:prSet/>
      <dgm:spPr/>
      <dgm:t>
        <a:bodyPr/>
        <a:lstStyle/>
        <a:p>
          <a:endParaRPr lang="pt-PT"/>
        </a:p>
      </dgm:t>
    </dgm:pt>
    <dgm:pt modelId="{5F9196D6-B59A-4D02-959F-7304C75BF5D2}">
      <dgm:prSet phldrT="[Texto]" custT="1"/>
      <dgm:spPr/>
      <dgm:t>
        <a:bodyPr/>
        <a:lstStyle/>
        <a:p>
          <a:pPr algn="l">
            <a:lnSpc>
              <a:spcPct val="100000"/>
            </a:lnSpc>
            <a:spcAft>
              <a:spcPts val="800"/>
            </a:spcAft>
          </a:pPr>
          <a:r>
            <a:rPr lang="pt-PT" sz="1800" dirty="0" smtClean="0"/>
            <a:t>Receptividade às reclamações dos consumidores</a:t>
          </a:r>
          <a:endParaRPr lang="pt-PT" sz="1800" dirty="0"/>
        </a:p>
      </dgm:t>
    </dgm:pt>
    <dgm:pt modelId="{519C722C-D315-444A-ABE1-6FDFBA348512}" type="parTrans" cxnId="{2ACA55AA-F461-4B85-9B55-8F6E45F1D61D}">
      <dgm:prSet/>
      <dgm:spPr/>
      <dgm:t>
        <a:bodyPr/>
        <a:lstStyle/>
        <a:p>
          <a:endParaRPr lang="pt-PT"/>
        </a:p>
      </dgm:t>
    </dgm:pt>
    <dgm:pt modelId="{D2DF3D82-9408-4E1A-BA1F-DCF898B1BD2E}" type="sibTrans" cxnId="{2ACA55AA-F461-4B85-9B55-8F6E45F1D61D}">
      <dgm:prSet/>
      <dgm:spPr/>
      <dgm:t>
        <a:bodyPr/>
        <a:lstStyle/>
        <a:p>
          <a:endParaRPr lang="pt-PT"/>
        </a:p>
      </dgm:t>
    </dgm:pt>
    <dgm:pt modelId="{264B9DE7-0EEF-41A6-A1F2-2889CD2BD569}">
      <dgm:prSet phldrT="[Texto]" custT="1"/>
      <dgm:spPr/>
      <dgm:t>
        <a:bodyPr/>
        <a:lstStyle/>
        <a:p>
          <a:pPr algn="l">
            <a:lnSpc>
              <a:spcPct val="100000"/>
            </a:lnSpc>
            <a:spcAft>
              <a:spcPts val="800"/>
            </a:spcAft>
          </a:pPr>
          <a:r>
            <a:rPr lang="pt-PT" sz="1800" u="sng" dirty="0" smtClean="0"/>
            <a:t>Devolução</a:t>
          </a:r>
          <a:r>
            <a:rPr lang="pt-PT" sz="1800" u="none" dirty="0" smtClean="0"/>
            <a:t> </a:t>
          </a:r>
          <a:r>
            <a:rPr lang="pt-PT" sz="1800" dirty="0" smtClean="0"/>
            <a:t>do valor da compra em caso de alergia/irritação da pele</a:t>
          </a:r>
          <a:endParaRPr lang="pt-PT" sz="1800" dirty="0"/>
        </a:p>
      </dgm:t>
    </dgm:pt>
    <dgm:pt modelId="{2D1C343C-09DD-4CD8-94B6-6B30BE2644C0}" type="parTrans" cxnId="{8A7493D9-9AD7-4AD6-B5F6-F820178EDE86}">
      <dgm:prSet/>
      <dgm:spPr/>
      <dgm:t>
        <a:bodyPr/>
        <a:lstStyle/>
        <a:p>
          <a:endParaRPr lang="pt-PT"/>
        </a:p>
      </dgm:t>
    </dgm:pt>
    <dgm:pt modelId="{513020DE-C288-411C-B2BC-CBD3B0BD28F1}" type="sibTrans" cxnId="{8A7493D9-9AD7-4AD6-B5F6-F820178EDE86}">
      <dgm:prSet/>
      <dgm:spPr/>
      <dgm:t>
        <a:bodyPr/>
        <a:lstStyle/>
        <a:p>
          <a:endParaRPr lang="pt-PT"/>
        </a:p>
      </dgm:t>
    </dgm:pt>
    <dgm:pt modelId="{B1E88742-E091-49BD-A55B-B1C3560F4A94}">
      <dgm:prSet phldrT="[Texto]" custT="1"/>
      <dgm:spPr/>
      <dgm:t>
        <a:bodyPr/>
        <a:lstStyle/>
        <a:p>
          <a:pPr algn="l">
            <a:lnSpc>
              <a:spcPct val="100000"/>
            </a:lnSpc>
            <a:spcAft>
              <a:spcPts val="800"/>
            </a:spcAft>
          </a:pPr>
          <a:r>
            <a:rPr lang="pt-PT" sz="1800" dirty="0" smtClean="0"/>
            <a:t>Acesso a </a:t>
          </a:r>
          <a:r>
            <a:rPr lang="pt-PT" sz="1800" u="sng" dirty="0" smtClean="0"/>
            <a:t>dermatologistas </a:t>
          </a:r>
          <a:r>
            <a:rPr lang="pt-PT" sz="1800" dirty="0" smtClean="0"/>
            <a:t>credenciados</a:t>
          </a:r>
          <a:endParaRPr lang="pt-PT" sz="1800" dirty="0"/>
        </a:p>
      </dgm:t>
    </dgm:pt>
    <dgm:pt modelId="{35E812A3-D516-4EC1-8258-D96A46FD885D}" type="parTrans" cxnId="{148EBB49-FF82-4149-A747-07A23FFF9EF9}">
      <dgm:prSet/>
      <dgm:spPr/>
      <dgm:t>
        <a:bodyPr/>
        <a:lstStyle/>
        <a:p>
          <a:endParaRPr lang="pt-PT"/>
        </a:p>
      </dgm:t>
    </dgm:pt>
    <dgm:pt modelId="{DF07A36C-DF20-4041-B806-14FF486A7EF8}" type="sibTrans" cxnId="{148EBB49-FF82-4149-A747-07A23FFF9EF9}">
      <dgm:prSet/>
      <dgm:spPr/>
      <dgm:t>
        <a:bodyPr/>
        <a:lstStyle/>
        <a:p>
          <a:endParaRPr lang="pt-PT"/>
        </a:p>
      </dgm:t>
    </dgm:pt>
    <dgm:pt modelId="{E706735A-850F-4CA2-9C76-32D7E79F6516}">
      <dgm:prSet phldrT="[Texto]" custT="1"/>
      <dgm:spPr/>
      <dgm:t>
        <a:bodyPr/>
        <a:lstStyle/>
        <a:p>
          <a:pPr algn="l">
            <a:lnSpc>
              <a:spcPct val="100000"/>
            </a:lnSpc>
            <a:spcAft>
              <a:spcPts val="800"/>
            </a:spcAft>
          </a:pPr>
          <a:r>
            <a:rPr lang="pt-PT" sz="1800" dirty="0" smtClean="0"/>
            <a:t>Realização de </a:t>
          </a:r>
          <a:r>
            <a:rPr lang="pt-PT" sz="1800" u="sng" dirty="0" smtClean="0"/>
            <a:t>testes de qualidade</a:t>
          </a:r>
          <a:endParaRPr lang="pt-PT" sz="1800" u="sng" dirty="0"/>
        </a:p>
      </dgm:t>
    </dgm:pt>
    <dgm:pt modelId="{726F72A2-62F7-4CD0-9261-8B2C567F8A14}" type="parTrans" cxnId="{8D550993-27E1-44D1-AC6B-DC942DF32709}">
      <dgm:prSet/>
      <dgm:spPr/>
      <dgm:t>
        <a:bodyPr/>
        <a:lstStyle/>
        <a:p>
          <a:endParaRPr lang="pt-PT"/>
        </a:p>
      </dgm:t>
    </dgm:pt>
    <dgm:pt modelId="{4F2A9899-93AD-4AD9-9F0D-404D0B3F6327}" type="sibTrans" cxnId="{8D550993-27E1-44D1-AC6B-DC942DF32709}">
      <dgm:prSet/>
      <dgm:spPr/>
      <dgm:t>
        <a:bodyPr/>
        <a:lstStyle/>
        <a:p>
          <a:endParaRPr lang="pt-PT"/>
        </a:p>
      </dgm:t>
    </dgm:pt>
    <dgm:pt modelId="{7587F650-3F83-4DDC-9C2E-ABA66954E53B}" type="pres">
      <dgm:prSet presAssocID="{4901F322-FCBC-49CC-9D81-6AC10050DFB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2C9515CA-BED9-412B-8457-1784103F867E}" type="pres">
      <dgm:prSet presAssocID="{84DAE8AA-D72C-4226-8B67-56A42BED3477}" presName="composite" presStyleCnt="0"/>
      <dgm:spPr/>
      <dgm:t>
        <a:bodyPr/>
        <a:lstStyle/>
        <a:p>
          <a:endParaRPr lang="pt-PT"/>
        </a:p>
      </dgm:t>
    </dgm:pt>
    <dgm:pt modelId="{D6638371-851C-468C-8692-A4FA27365741}" type="pres">
      <dgm:prSet presAssocID="{84DAE8AA-D72C-4226-8B67-56A42BED3477}" presName="parentText" presStyleLbl="alignNode1" presStyleIdx="0" presStyleCnt="1" custScaleX="62455" custScaleY="69556" custLinFactNeighborX="5838" custLinFactNeighborY="12197">
        <dgm:presLayoutVars>
          <dgm:chMax val="1"/>
          <dgm:bulletEnabled val="1"/>
        </dgm:presLayoutVars>
      </dgm:prSet>
      <dgm:spPr>
        <a:prstGeom prst="trapezoid">
          <a:avLst/>
        </a:prstGeom>
      </dgm:spPr>
      <dgm:t>
        <a:bodyPr/>
        <a:lstStyle/>
        <a:p>
          <a:endParaRPr lang="pt-PT"/>
        </a:p>
      </dgm:t>
    </dgm:pt>
    <dgm:pt modelId="{0FAEA224-D27E-4D23-9765-B60F330600AF}" type="pres">
      <dgm:prSet presAssocID="{84DAE8AA-D72C-4226-8B67-56A42BED3477}" presName="descendantText" presStyleLbl="alignAcc1" presStyleIdx="0" presStyleCnt="1" custScaleX="90494" custScaleY="74824" custLinFactNeighborX="-25551" custLinFactNeighborY="177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12D86058-B8C2-48F3-8161-58E644AA6D02}" type="presOf" srcId="{B1E88742-E091-49BD-A55B-B1C3560F4A94}" destId="{0FAEA224-D27E-4D23-9765-B60F330600AF}" srcOrd="0" destOrd="3" presId="urn:microsoft.com/office/officeart/2005/8/layout/chevron2"/>
    <dgm:cxn modelId="{8A7493D9-9AD7-4AD6-B5F6-F820178EDE86}" srcId="{84DAE8AA-D72C-4226-8B67-56A42BED3477}" destId="{264B9DE7-0EEF-41A6-A1F2-2889CD2BD569}" srcOrd="2" destOrd="0" parTransId="{2D1C343C-09DD-4CD8-94B6-6B30BE2644C0}" sibTransId="{513020DE-C288-411C-B2BC-CBD3B0BD28F1}"/>
    <dgm:cxn modelId="{35C34CF7-1E40-442B-A698-3180D07A34A7}" type="presOf" srcId="{5F9196D6-B59A-4D02-959F-7304C75BF5D2}" destId="{0FAEA224-D27E-4D23-9765-B60F330600AF}" srcOrd="0" destOrd="1" presId="urn:microsoft.com/office/officeart/2005/8/layout/chevron2"/>
    <dgm:cxn modelId="{6C7C2C5F-65D9-49A0-A2B2-7835AE591897}" type="presOf" srcId="{4901F322-FCBC-49CC-9D81-6AC10050DFB4}" destId="{7587F650-3F83-4DDC-9C2E-ABA66954E53B}" srcOrd="0" destOrd="0" presId="urn:microsoft.com/office/officeart/2005/8/layout/chevron2"/>
    <dgm:cxn modelId="{F7A9DCC2-D1C0-4E2F-AC90-7EE43295CF4F}" type="presOf" srcId="{264B9DE7-0EEF-41A6-A1F2-2889CD2BD569}" destId="{0FAEA224-D27E-4D23-9765-B60F330600AF}" srcOrd="0" destOrd="2" presId="urn:microsoft.com/office/officeart/2005/8/layout/chevron2"/>
    <dgm:cxn modelId="{8D550993-27E1-44D1-AC6B-DC942DF32709}" srcId="{84DAE8AA-D72C-4226-8B67-56A42BED3477}" destId="{E706735A-850F-4CA2-9C76-32D7E79F6516}" srcOrd="0" destOrd="0" parTransId="{726F72A2-62F7-4CD0-9261-8B2C567F8A14}" sibTransId="{4F2A9899-93AD-4AD9-9F0D-404D0B3F6327}"/>
    <dgm:cxn modelId="{F6C2FC40-DFD7-4043-93B4-F19ACCB8E284}" type="presOf" srcId="{E706735A-850F-4CA2-9C76-32D7E79F6516}" destId="{0FAEA224-D27E-4D23-9765-B60F330600AF}" srcOrd="0" destOrd="0" presId="urn:microsoft.com/office/officeart/2005/8/layout/chevron2"/>
    <dgm:cxn modelId="{F7AE8ECC-B399-4E1E-803E-23975AFF10E5}" srcId="{4901F322-FCBC-49CC-9D81-6AC10050DFB4}" destId="{84DAE8AA-D72C-4226-8B67-56A42BED3477}" srcOrd="0" destOrd="0" parTransId="{1ABD04E0-F3B2-490F-8AD0-C5C7A21E642F}" sibTransId="{B6105814-F29D-4749-8619-1752BF50CD9B}"/>
    <dgm:cxn modelId="{148EBB49-FF82-4149-A747-07A23FFF9EF9}" srcId="{84DAE8AA-D72C-4226-8B67-56A42BED3477}" destId="{B1E88742-E091-49BD-A55B-B1C3560F4A94}" srcOrd="3" destOrd="0" parTransId="{35E812A3-D516-4EC1-8258-D96A46FD885D}" sibTransId="{DF07A36C-DF20-4041-B806-14FF486A7EF8}"/>
    <dgm:cxn modelId="{9A6DA487-E51F-4F3E-9D63-50995777D6B2}" type="presOf" srcId="{84DAE8AA-D72C-4226-8B67-56A42BED3477}" destId="{D6638371-851C-468C-8692-A4FA27365741}" srcOrd="0" destOrd="0" presId="urn:microsoft.com/office/officeart/2005/8/layout/chevron2"/>
    <dgm:cxn modelId="{2ACA55AA-F461-4B85-9B55-8F6E45F1D61D}" srcId="{84DAE8AA-D72C-4226-8B67-56A42BED3477}" destId="{5F9196D6-B59A-4D02-959F-7304C75BF5D2}" srcOrd="1" destOrd="0" parTransId="{519C722C-D315-444A-ABE1-6FDFBA348512}" sibTransId="{D2DF3D82-9408-4E1A-BA1F-DCF898B1BD2E}"/>
    <dgm:cxn modelId="{46ACA78D-64EA-4B6B-AB62-63608DD9E5C5}" type="presParOf" srcId="{7587F650-3F83-4DDC-9C2E-ABA66954E53B}" destId="{2C9515CA-BED9-412B-8457-1784103F867E}" srcOrd="0" destOrd="0" presId="urn:microsoft.com/office/officeart/2005/8/layout/chevron2"/>
    <dgm:cxn modelId="{5E3A14E5-80AF-4664-8C9A-591D57A04379}" type="presParOf" srcId="{2C9515CA-BED9-412B-8457-1784103F867E}" destId="{D6638371-851C-468C-8692-A4FA27365741}" srcOrd="0" destOrd="0" presId="urn:microsoft.com/office/officeart/2005/8/layout/chevron2"/>
    <dgm:cxn modelId="{2FDAD413-EBA0-46BD-8896-BB18B9E7E609}" type="presParOf" srcId="{2C9515CA-BED9-412B-8457-1784103F867E}" destId="{0FAEA224-D27E-4D23-9765-B60F330600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690750-16A5-453F-9EE3-3BF7ED5EB5F3}" type="doc">
      <dgm:prSet loTypeId="urn:microsoft.com/office/officeart/2005/8/layout/matrix3" loCatId="matrix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pt-PT"/>
        </a:p>
      </dgm:t>
    </dgm:pt>
    <dgm:pt modelId="{05C59805-55F0-4D68-9E00-C1243C6A689A}">
      <dgm:prSet phldrT="[Texto]"/>
      <dgm:spPr>
        <a:ln w="38100">
          <a:solidFill>
            <a:schemeClr val="accent6"/>
          </a:solidFill>
        </a:ln>
      </dgm:spPr>
      <dgm:t>
        <a:bodyPr/>
        <a:lstStyle/>
        <a:p>
          <a:r>
            <a:rPr lang="pt-PT" b="1" dirty="0" smtClean="0"/>
            <a:t>Distribuição Intensiva</a:t>
          </a:r>
          <a:endParaRPr lang="pt-PT" b="1" dirty="0"/>
        </a:p>
      </dgm:t>
    </dgm:pt>
    <dgm:pt modelId="{7FFD818D-F8DF-4918-AEC4-FB00F01EDFFB}" type="parTrans" cxnId="{8D1A8BE6-7319-4FBE-BFFE-344C1145D6E6}">
      <dgm:prSet/>
      <dgm:spPr/>
      <dgm:t>
        <a:bodyPr/>
        <a:lstStyle/>
        <a:p>
          <a:endParaRPr lang="pt-PT"/>
        </a:p>
      </dgm:t>
    </dgm:pt>
    <dgm:pt modelId="{46C13E9B-4DF1-4579-8C26-DB43DF967CAF}" type="sibTrans" cxnId="{8D1A8BE6-7319-4FBE-BFFE-344C1145D6E6}">
      <dgm:prSet/>
      <dgm:spPr/>
      <dgm:t>
        <a:bodyPr/>
        <a:lstStyle/>
        <a:p>
          <a:endParaRPr lang="pt-PT"/>
        </a:p>
      </dgm:t>
    </dgm:pt>
    <dgm:pt modelId="{69A1DBE7-83FF-4132-96FD-E9D323F5B835}">
      <dgm:prSet phldrT="[Texto]"/>
      <dgm:spPr/>
      <dgm:t>
        <a:bodyPr/>
        <a:lstStyle/>
        <a:p>
          <a:r>
            <a:rPr lang="pt-PT" b="1" dirty="0" smtClean="0"/>
            <a:t>Sistema de distribuição vertical controlado</a:t>
          </a:r>
          <a:endParaRPr lang="pt-PT" b="1" dirty="0"/>
        </a:p>
      </dgm:t>
    </dgm:pt>
    <dgm:pt modelId="{3D50F119-8C59-4571-AE07-455DD76514F6}" type="parTrans" cxnId="{413458D7-B143-4F1B-962C-0F8CCF052978}">
      <dgm:prSet/>
      <dgm:spPr/>
      <dgm:t>
        <a:bodyPr/>
        <a:lstStyle/>
        <a:p>
          <a:endParaRPr lang="pt-PT"/>
        </a:p>
      </dgm:t>
    </dgm:pt>
    <dgm:pt modelId="{A88CB58A-5FEE-4554-98C0-6101CBCF344B}" type="sibTrans" cxnId="{413458D7-B143-4F1B-962C-0F8CCF052978}">
      <dgm:prSet/>
      <dgm:spPr/>
      <dgm:t>
        <a:bodyPr/>
        <a:lstStyle/>
        <a:p>
          <a:endParaRPr lang="pt-PT"/>
        </a:p>
      </dgm:t>
    </dgm:pt>
    <dgm:pt modelId="{BA85A7B5-0030-4E54-B88E-BC5AEAC1C300}">
      <dgm:prSet phldrT="[Texto]"/>
      <dgm:spPr/>
      <dgm:t>
        <a:bodyPr/>
        <a:lstStyle/>
        <a:p>
          <a:r>
            <a:rPr lang="pt-PT" b="1" dirty="0" smtClean="0"/>
            <a:t>Circuito de distribuição indirecto longo</a:t>
          </a:r>
          <a:endParaRPr lang="pt-PT" b="1" dirty="0"/>
        </a:p>
      </dgm:t>
    </dgm:pt>
    <dgm:pt modelId="{B4412C0C-6992-4AA2-859E-EB01AEB15F40}" type="parTrans" cxnId="{E65199E4-191D-42E6-BE81-CD987A7F03BD}">
      <dgm:prSet/>
      <dgm:spPr/>
      <dgm:t>
        <a:bodyPr/>
        <a:lstStyle/>
        <a:p>
          <a:endParaRPr lang="pt-PT"/>
        </a:p>
      </dgm:t>
    </dgm:pt>
    <dgm:pt modelId="{A020977E-5A3C-44A0-A1C8-66022C65CC56}" type="sibTrans" cxnId="{E65199E4-191D-42E6-BE81-CD987A7F03BD}">
      <dgm:prSet/>
      <dgm:spPr/>
      <dgm:t>
        <a:bodyPr/>
        <a:lstStyle/>
        <a:p>
          <a:endParaRPr lang="pt-PT"/>
        </a:p>
      </dgm:t>
    </dgm:pt>
    <dgm:pt modelId="{A920CF20-ADCC-414C-8705-7DF299FC9324}">
      <dgm:prSet phldrT="[Texto]"/>
      <dgm:spPr/>
      <dgm:t>
        <a:bodyPr/>
        <a:lstStyle/>
        <a:p>
          <a:r>
            <a:rPr lang="pt-PT" b="1" dirty="0" smtClean="0"/>
            <a:t>Canal </a:t>
          </a:r>
          <a:r>
            <a:rPr lang="pt-PT" b="1" i="1" dirty="0" err="1" smtClean="0"/>
            <a:t>Take</a:t>
          </a:r>
          <a:r>
            <a:rPr lang="pt-PT" b="1" i="1" dirty="0" smtClean="0"/>
            <a:t> </a:t>
          </a:r>
          <a:r>
            <a:rPr lang="pt-PT" b="1" i="1" dirty="0" err="1" smtClean="0"/>
            <a:t>Home</a:t>
          </a:r>
          <a:endParaRPr lang="pt-PT" b="1" i="1" dirty="0"/>
        </a:p>
      </dgm:t>
    </dgm:pt>
    <dgm:pt modelId="{C712E714-CD03-49E3-B0D3-BF913B25B70A}" type="parTrans" cxnId="{36EE28FC-4A78-45CD-B11F-348321CA5647}">
      <dgm:prSet/>
      <dgm:spPr/>
      <dgm:t>
        <a:bodyPr/>
        <a:lstStyle/>
        <a:p>
          <a:endParaRPr lang="pt-PT"/>
        </a:p>
      </dgm:t>
    </dgm:pt>
    <dgm:pt modelId="{0740A229-B648-420D-AB11-40571F4FF376}" type="sibTrans" cxnId="{36EE28FC-4A78-45CD-B11F-348321CA5647}">
      <dgm:prSet/>
      <dgm:spPr/>
      <dgm:t>
        <a:bodyPr/>
        <a:lstStyle/>
        <a:p>
          <a:endParaRPr lang="pt-PT"/>
        </a:p>
      </dgm:t>
    </dgm:pt>
    <dgm:pt modelId="{6D96EB9A-84AD-47EA-B020-88F16888E5E1}" type="pres">
      <dgm:prSet presAssocID="{09690750-16A5-453F-9EE3-3BF7ED5EB5F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ED291E50-F3DA-4B53-A1F0-3AA5863BAEA6}" type="pres">
      <dgm:prSet presAssocID="{09690750-16A5-453F-9EE3-3BF7ED5EB5F3}" presName="diamond" presStyleLbl="bgShp" presStyleIdx="0" presStyleCn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</dgm:pt>
    <dgm:pt modelId="{ED3032D2-8B25-4797-B543-CBDFDEE58932}" type="pres">
      <dgm:prSet presAssocID="{09690750-16A5-453F-9EE3-3BF7ED5EB5F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D135250-AE5E-4642-8EFC-98F672BA45A8}" type="pres">
      <dgm:prSet presAssocID="{09690750-16A5-453F-9EE3-3BF7ED5EB5F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540D1FF-F9EE-417C-AF8B-F6E13CA777F0}" type="pres">
      <dgm:prSet presAssocID="{09690750-16A5-453F-9EE3-3BF7ED5EB5F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77CD4BA-736B-4A7F-8473-5CB47F6796AD}" type="pres">
      <dgm:prSet presAssocID="{09690750-16A5-453F-9EE3-3BF7ED5EB5F3}" presName="quad4" presStyleLbl="node1" presStyleIdx="3" presStyleCnt="4" custLinFactNeighborY="-18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319E1B63-6E58-4B96-9BCB-D150E9D0D5DB}" type="presOf" srcId="{BA85A7B5-0030-4E54-B88E-BC5AEAC1C300}" destId="{D540D1FF-F9EE-417C-AF8B-F6E13CA777F0}" srcOrd="0" destOrd="0" presId="urn:microsoft.com/office/officeart/2005/8/layout/matrix3"/>
    <dgm:cxn modelId="{5AB02402-1EE1-4A4A-9A2A-88C62A0F4C3A}" type="presOf" srcId="{09690750-16A5-453F-9EE3-3BF7ED5EB5F3}" destId="{6D96EB9A-84AD-47EA-B020-88F16888E5E1}" srcOrd="0" destOrd="0" presId="urn:microsoft.com/office/officeart/2005/8/layout/matrix3"/>
    <dgm:cxn modelId="{249EE0E7-6118-4559-8B3A-FBE5609E2607}" type="presOf" srcId="{A920CF20-ADCC-414C-8705-7DF299FC9324}" destId="{477CD4BA-736B-4A7F-8473-5CB47F6796AD}" srcOrd="0" destOrd="0" presId="urn:microsoft.com/office/officeart/2005/8/layout/matrix3"/>
    <dgm:cxn modelId="{413458D7-B143-4F1B-962C-0F8CCF052978}" srcId="{09690750-16A5-453F-9EE3-3BF7ED5EB5F3}" destId="{69A1DBE7-83FF-4132-96FD-E9D323F5B835}" srcOrd="1" destOrd="0" parTransId="{3D50F119-8C59-4571-AE07-455DD76514F6}" sibTransId="{A88CB58A-5FEE-4554-98C0-6101CBCF344B}"/>
    <dgm:cxn modelId="{5CDA92EA-1C09-4C85-BFE4-AB6CAC0B4B53}" type="presOf" srcId="{69A1DBE7-83FF-4132-96FD-E9D323F5B835}" destId="{FD135250-AE5E-4642-8EFC-98F672BA45A8}" srcOrd="0" destOrd="0" presId="urn:microsoft.com/office/officeart/2005/8/layout/matrix3"/>
    <dgm:cxn modelId="{E65199E4-191D-42E6-BE81-CD987A7F03BD}" srcId="{09690750-16A5-453F-9EE3-3BF7ED5EB5F3}" destId="{BA85A7B5-0030-4E54-B88E-BC5AEAC1C300}" srcOrd="2" destOrd="0" parTransId="{B4412C0C-6992-4AA2-859E-EB01AEB15F40}" sibTransId="{A020977E-5A3C-44A0-A1C8-66022C65CC56}"/>
    <dgm:cxn modelId="{9C3FE0B0-C613-4CA7-B2CA-A46407A9D1FD}" type="presOf" srcId="{05C59805-55F0-4D68-9E00-C1243C6A689A}" destId="{ED3032D2-8B25-4797-B543-CBDFDEE58932}" srcOrd="0" destOrd="0" presId="urn:microsoft.com/office/officeart/2005/8/layout/matrix3"/>
    <dgm:cxn modelId="{36EE28FC-4A78-45CD-B11F-348321CA5647}" srcId="{09690750-16A5-453F-9EE3-3BF7ED5EB5F3}" destId="{A920CF20-ADCC-414C-8705-7DF299FC9324}" srcOrd="3" destOrd="0" parTransId="{C712E714-CD03-49E3-B0D3-BF913B25B70A}" sibTransId="{0740A229-B648-420D-AB11-40571F4FF376}"/>
    <dgm:cxn modelId="{8D1A8BE6-7319-4FBE-BFFE-344C1145D6E6}" srcId="{09690750-16A5-453F-9EE3-3BF7ED5EB5F3}" destId="{05C59805-55F0-4D68-9E00-C1243C6A689A}" srcOrd="0" destOrd="0" parTransId="{7FFD818D-F8DF-4918-AEC4-FB00F01EDFFB}" sibTransId="{46C13E9B-4DF1-4579-8C26-DB43DF967CAF}"/>
    <dgm:cxn modelId="{A1491AB5-DE18-40A0-8B2D-052109111267}" type="presParOf" srcId="{6D96EB9A-84AD-47EA-B020-88F16888E5E1}" destId="{ED291E50-F3DA-4B53-A1F0-3AA5863BAEA6}" srcOrd="0" destOrd="0" presId="urn:microsoft.com/office/officeart/2005/8/layout/matrix3"/>
    <dgm:cxn modelId="{5CA5E119-D7FF-4D89-81F1-15A614BB4110}" type="presParOf" srcId="{6D96EB9A-84AD-47EA-B020-88F16888E5E1}" destId="{ED3032D2-8B25-4797-B543-CBDFDEE58932}" srcOrd="1" destOrd="0" presId="urn:microsoft.com/office/officeart/2005/8/layout/matrix3"/>
    <dgm:cxn modelId="{399CAFD1-B244-4E11-B310-3085B9C322B6}" type="presParOf" srcId="{6D96EB9A-84AD-47EA-B020-88F16888E5E1}" destId="{FD135250-AE5E-4642-8EFC-98F672BA45A8}" srcOrd="2" destOrd="0" presId="urn:microsoft.com/office/officeart/2005/8/layout/matrix3"/>
    <dgm:cxn modelId="{DF2DD9F6-B147-4F23-8AD8-281C4604E782}" type="presParOf" srcId="{6D96EB9A-84AD-47EA-B020-88F16888E5E1}" destId="{D540D1FF-F9EE-417C-AF8B-F6E13CA777F0}" srcOrd="3" destOrd="0" presId="urn:microsoft.com/office/officeart/2005/8/layout/matrix3"/>
    <dgm:cxn modelId="{FA443C75-4D00-478A-8CE2-BC3C72AAE11F}" type="presParOf" srcId="{6D96EB9A-84AD-47EA-B020-88F16888E5E1}" destId="{477CD4BA-736B-4A7F-8473-5CB47F6796A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B99B79-0CFF-49D9-A713-227D4C064360}" type="doc">
      <dgm:prSet loTypeId="urn:microsoft.com/office/officeart/2005/8/layout/vList5" loCatId="list" qsTypeId="urn:microsoft.com/office/officeart/2005/8/quickstyle/simple1#1" qsCatId="simple" csTypeId="urn:microsoft.com/office/officeart/2005/8/colors/accent1_2#6" csCatId="accent1" phldr="1"/>
      <dgm:spPr/>
      <dgm:t>
        <a:bodyPr/>
        <a:lstStyle/>
        <a:p>
          <a:endParaRPr lang="pt-PT"/>
        </a:p>
      </dgm:t>
    </dgm:pt>
    <dgm:pt modelId="{D5DDF93C-1FED-4BE4-94C7-AD7D7C84D526}">
      <dgm:prSet phldrT="[Texto]" custT="1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pt-PT" sz="28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Promoção de vendas</a:t>
          </a:r>
          <a:endParaRPr lang="pt-PT" sz="2800" b="1" dirty="0">
            <a:solidFill>
              <a:srgbClr val="FFFF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8C63C1-05E2-4245-95C3-CEF941CB6D80}" type="parTrans" cxnId="{E18C5AB6-C8CF-4E5B-B26C-12185D8A54DC}">
      <dgm:prSet/>
      <dgm:spPr/>
      <dgm:t>
        <a:bodyPr/>
        <a:lstStyle/>
        <a:p>
          <a:endParaRPr lang="pt-PT"/>
        </a:p>
      </dgm:t>
    </dgm:pt>
    <dgm:pt modelId="{63255705-9A6C-4465-B12A-1BA93AEEAA03}" type="sibTrans" cxnId="{E18C5AB6-C8CF-4E5B-B26C-12185D8A54DC}">
      <dgm:prSet/>
      <dgm:spPr/>
      <dgm:t>
        <a:bodyPr/>
        <a:lstStyle/>
        <a:p>
          <a:endParaRPr lang="pt-PT"/>
        </a:p>
      </dgm:t>
    </dgm:pt>
    <dgm:pt modelId="{7E232AAE-000D-4F0A-9B56-CAE9DBF75CE0}">
      <dgm:prSet phldrT="[Texto]"/>
      <dgm:spPr>
        <a:solidFill>
          <a:srgbClr val="E0E5F0">
            <a:alpha val="89804"/>
          </a:srgbClr>
        </a:solidFill>
      </dgm:spPr>
      <dgm:t>
        <a:bodyPr/>
        <a:lstStyle/>
        <a:p>
          <a:r>
            <a:rPr lang="pt-PT" b="1" dirty="0" smtClean="0"/>
            <a:t>Oferta de produtos</a:t>
          </a:r>
          <a:r>
            <a:rPr lang="pt-PT" dirty="0" smtClean="0"/>
            <a:t>: bola de praia ou molde</a:t>
          </a:r>
          <a:endParaRPr lang="pt-PT" dirty="0"/>
        </a:p>
      </dgm:t>
    </dgm:pt>
    <dgm:pt modelId="{810A1238-1C9F-408F-AD1F-6AD6BDD307AB}" type="parTrans" cxnId="{1174A948-011D-451B-B84C-8BC7CA1DA998}">
      <dgm:prSet/>
      <dgm:spPr/>
      <dgm:t>
        <a:bodyPr/>
        <a:lstStyle/>
        <a:p>
          <a:endParaRPr lang="pt-PT"/>
        </a:p>
      </dgm:t>
    </dgm:pt>
    <dgm:pt modelId="{0820AD7A-E885-474A-BC1A-74056955E8AE}" type="sibTrans" cxnId="{1174A948-011D-451B-B84C-8BC7CA1DA998}">
      <dgm:prSet/>
      <dgm:spPr/>
      <dgm:t>
        <a:bodyPr/>
        <a:lstStyle/>
        <a:p>
          <a:endParaRPr lang="pt-PT"/>
        </a:p>
      </dgm:t>
    </dgm:pt>
    <dgm:pt modelId="{E1AA5311-E55B-4767-BD0D-A47436E7AA69}">
      <dgm:prSet phldrT="[Texto]"/>
      <dgm:spPr>
        <a:solidFill>
          <a:srgbClr val="E0E5F0">
            <a:alpha val="89804"/>
          </a:srgbClr>
        </a:solidFill>
      </dgm:spPr>
      <dgm:t>
        <a:bodyPr/>
        <a:lstStyle/>
        <a:p>
          <a:r>
            <a:rPr lang="pt-PT" b="1" dirty="0" smtClean="0"/>
            <a:t>Descontos</a:t>
          </a:r>
          <a:r>
            <a:rPr lang="pt-PT" dirty="0" smtClean="0"/>
            <a:t>: protector + creme hidratante</a:t>
          </a:r>
          <a:endParaRPr lang="pt-PT" dirty="0"/>
        </a:p>
      </dgm:t>
    </dgm:pt>
    <dgm:pt modelId="{77F2DC4D-AFCB-45CF-8F00-42B1639844D4}" type="parTrans" cxnId="{45025BAD-6971-4209-ABEE-F7CE83BD93B3}">
      <dgm:prSet/>
      <dgm:spPr/>
      <dgm:t>
        <a:bodyPr/>
        <a:lstStyle/>
        <a:p>
          <a:endParaRPr lang="pt-PT"/>
        </a:p>
      </dgm:t>
    </dgm:pt>
    <dgm:pt modelId="{C6232333-D48C-4F6A-A621-6E6B1AAD7B60}" type="sibTrans" cxnId="{45025BAD-6971-4209-ABEE-F7CE83BD93B3}">
      <dgm:prSet/>
      <dgm:spPr/>
      <dgm:t>
        <a:bodyPr/>
        <a:lstStyle/>
        <a:p>
          <a:endParaRPr lang="pt-PT"/>
        </a:p>
      </dgm:t>
    </dgm:pt>
    <dgm:pt modelId="{5BC20993-DEC4-400B-BB42-F5C5338FBA2B}">
      <dgm:prSet phldrT="[Texto]" custT="1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pt-PT" sz="28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Relações Públicas</a:t>
          </a:r>
          <a:endParaRPr lang="pt-PT" sz="2800" b="1" dirty="0">
            <a:solidFill>
              <a:srgbClr val="FFFF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4F2649-5B2E-4C15-82FD-8CDC4D0A2471}" type="parTrans" cxnId="{05A40348-EA0B-47BB-A38B-9F2071CC1FD5}">
      <dgm:prSet/>
      <dgm:spPr/>
      <dgm:t>
        <a:bodyPr/>
        <a:lstStyle/>
        <a:p>
          <a:endParaRPr lang="pt-PT"/>
        </a:p>
      </dgm:t>
    </dgm:pt>
    <dgm:pt modelId="{6B37EE27-FC29-4994-8BB4-5257440AA321}" type="sibTrans" cxnId="{05A40348-EA0B-47BB-A38B-9F2071CC1FD5}">
      <dgm:prSet/>
      <dgm:spPr/>
      <dgm:t>
        <a:bodyPr/>
        <a:lstStyle/>
        <a:p>
          <a:endParaRPr lang="pt-PT"/>
        </a:p>
      </dgm:t>
    </dgm:pt>
    <dgm:pt modelId="{BD77293D-855D-4619-9F8E-EF61BE02107B}">
      <dgm:prSet phldrT="[Texto]"/>
      <dgm:spPr>
        <a:solidFill>
          <a:srgbClr val="E0E5F0">
            <a:alpha val="90000"/>
          </a:srgbClr>
        </a:solidFill>
      </dgm:spPr>
      <dgm:t>
        <a:bodyPr/>
        <a:lstStyle/>
        <a:p>
          <a:r>
            <a:rPr lang="pt-PT" b="1" dirty="0" smtClean="0"/>
            <a:t>Actividade ao público: </a:t>
          </a:r>
          <a:r>
            <a:rPr lang="pt-PT" b="0" dirty="0" smtClean="0"/>
            <a:t>na praia com crianças</a:t>
          </a:r>
          <a:endParaRPr lang="pt-PT" b="1" dirty="0"/>
        </a:p>
      </dgm:t>
    </dgm:pt>
    <dgm:pt modelId="{9B8822F0-C922-455A-9D7C-40B2C60875F2}" type="parTrans" cxnId="{BFBDC223-606B-4205-8148-B1DEB7FE2B6F}">
      <dgm:prSet/>
      <dgm:spPr/>
      <dgm:t>
        <a:bodyPr/>
        <a:lstStyle/>
        <a:p>
          <a:endParaRPr lang="pt-PT"/>
        </a:p>
      </dgm:t>
    </dgm:pt>
    <dgm:pt modelId="{BCF6C288-1DE8-4292-9E9D-E237F5E97D3D}" type="sibTrans" cxnId="{BFBDC223-606B-4205-8148-B1DEB7FE2B6F}">
      <dgm:prSet/>
      <dgm:spPr/>
      <dgm:t>
        <a:bodyPr/>
        <a:lstStyle/>
        <a:p>
          <a:endParaRPr lang="pt-PT"/>
        </a:p>
      </dgm:t>
    </dgm:pt>
    <dgm:pt modelId="{9F088022-CB80-48CB-AD9C-80BB43D32DF1}">
      <dgm:prSet phldrT="[Texto]"/>
      <dgm:spPr>
        <a:solidFill>
          <a:srgbClr val="E0E5F0">
            <a:alpha val="90000"/>
          </a:srgbClr>
        </a:solidFill>
      </dgm:spPr>
      <dgm:t>
        <a:bodyPr/>
        <a:lstStyle/>
        <a:p>
          <a:r>
            <a:rPr lang="pt-PT" b="1" dirty="0" smtClean="0"/>
            <a:t>Publicações</a:t>
          </a:r>
          <a:endParaRPr lang="pt-PT" b="1" dirty="0"/>
        </a:p>
      </dgm:t>
    </dgm:pt>
    <dgm:pt modelId="{6880F478-6CF4-4865-A476-B8D9539B91E5}" type="parTrans" cxnId="{150DFB6C-1ADA-4DD3-87BA-2D948AAC803E}">
      <dgm:prSet/>
      <dgm:spPr/>
      <dgm:t>
        <a:bodyPr/>
        <a:lstStyle/>
        <a:p>
          <a:endParaRPr lang="pt-PT"/>
        </a:p>
      </dgm:t>
    </dgm:pt>
    <dgm:pt modelId="{90B2D9C6-F5A3-45ED-976F-7AB7E8D9670F}" type="sibTrans" cxnId="{150DFB6C-1ADA-4DD3-87BA-2D948AAC803E}">
      <dgm:prSet/>
      <dgm:spPr/>
      <dgm:t>
        <a:bodyPr/>
        <a:lstStyle/>
        <a:p>
          <a:endParaRPr lang="pt-PT"/>
        </a:p>
      </dgm:t>
    </dgm:pt>
    <dgm:pt modelId="{B4C46C43-CDF8-4D86-B7DF-659F2F71A3F7}">
      <dgm:prSet phldrT="[Texto]"/>
      <dgm:spPr>
        <a:solidFill>
          <a:srgbClr val="E0E5F0">
            <a:alpha val="89804"/>
          </a:srgbClr>
        </a:solidFill>
      </dgm:spPr>
      <dgm:t>
        <a:bodyPr/>
        <a:lstStyle/>
        <a:p>
          <a:r>
            <a:rPr lang="pt-PT" b="1" dirty="0" smtClean="0"/>
            <a:t>Demonstrações:</a:t>
          </a:r>
          <a:r>
            <a:rPr lang="pt-PT" dirty="0" smtClean="0"/>
            <a:t> ilha com o protector</a:t>
          </a:r>
          <a:endParaRPr lang="pt-PT" dirty="0"/>
        </a:p>
      </dgm:t>
    </dgm:pt>
    <dgm:pt modelId="{3BD69904-3371-4B4D-BCD6-DE5410D70BA7}" type="parTrans" cxnId="{94E8EDEE-CE20-4082-B30E-37FE48DA3FC0}">
      <dgm:prSet/>
      <dgm:spPr/>
      <dgm:t>
        <a:bodyPr/>
        <a:lstStyle/>
        <a:p>
          <a:endParaRPr lang="pt-PT"/>
        </a:p>
      </dgm:t>
    </dgm:pt>
    <dgm:pt modelId="{1D667BA9-E61F-49C8-806C-4CACBFFEDB95}" type="sibTrans" cxnId="{94E8EDEE-CE20-4082-B30E-37FE48DA3FC0}">
      <dgm:prSet/>
      <dgm:spPr/>
      <dgm:t>
        <a:bodyPr/>
        <a:lstStyle/>
        <a:p>
          <a:endParaRPr lang="pt-PT"/>
        </a:p>
      </dgm:t>
    </dgm:pt>
    <dgm:pt modelId="{4425AB28-7796-4393-9C47-280208F4275F}" type="pres">
      <dgm:prSet presAssocID="{C1B99B79-0CFF-49D9-A713-227D4C0643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5F620928-0C21-4FCA-9D05-CE465376BE7C}" type="pres">
      <dgm:prSet presAssocID="{D5DDF93C-1FED-4BE4-94C7-AD7D7C84D526}" presName="linNode" presStyleCnt="0"/>
      <dgm:spPr/>
    </dgm:pt>
    <dgm:pt modelId="{079B8AF1-1559-4DDA-9D82-56F8C2AD99E9}" type="pres">
      <dgm:prSet presAssocID="{D5DDF93C-1FED-4BE4-94C7-AD7D7C84D526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2477EF5-7B34-49C5-98EB-3A81AABD13CF}" type="pres">
      <dgm:prSet presAssocID="{D5DDF93C-1FED-4BE4-94C7-AD7D7C84D526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2C136FE-99FC-45D8-86AA-C1FF34AC3871}" type="pres">
      <dgm:prSet presAssocID="{63255705-9A6C-4465-B12A-1BA93AEEAA03}" presName="sp" presStyleCnt="0"/>
      <dgm:spPr/>
    </dgm:pt>
    <dgm:pt modelId="{9E4509FA-1CE2-4FF3-AFA8-6AF73BFDA652}" type="pres">
      <dgm:prSet presAssocID="{5BC20993-DEC4-400B-BB42-F5C5338FBA2B}" presName="linNode" presStyleCnt="0"/>
      <dgm:spPr/>
    </dgm:pt>
    <dgm:pt modelId="{04486FC7-2F06-45D1-8E90-427B422BD25E}" type="pres">
      <dgm:prSet presAssocID="{5BC20993-DEC4-400B-BB42-F5C5338FBA2B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D29627B-1509-4DEF-853F-7E86267FD5C4}" type="pres">
      <dgm:prSet presAssocID="{5BC20993-DEC4-400B-BB42-F5C5338FBA2B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BFBDC223-606B-4205-8148-B1DEB7FE2B6F}" srcId="{5BC20993-DEC4-400B-BB42-F5C5338FBA2B}" destId="{BD77293D-855D-4619-9F8E-EF61BE02107B}" srcOrd="0" destOrd="0" parTransId="{9B8822F0-C922-455A-9D7C-40B2C60875F2}" sibTransId="{BCF6C288-1DE8-4292-9E9D-E237F5E97D3D}"/>
    <dgm:cxn modelId="{9B6F1BBC-E963-47AA-A132-F2CEE0F3204A}" type="presOf" srcId="{9F088022-CB80-48CB-AD9C-80BB43D32DF1}" destId="{7D29627B-1509-4DEF-853F-7E86267FD5C4}" srcOrd="0" destOrd="1" presId="urn:microsoft.com/office/officeart/2005/8/layout/vList5"/>
    <dgm:cxn modelId="{45025BAD-6971-4209-ABEE-F7CE83BD93B3}" srcId="{D5DDF93C-1FED-4BE4-94C7-AD7D7C84D526}" destId="{E1AA5311-E55B-4767-BD0D-A47436E7AA69}" srcOrd="2" destOrd="0" parTransId="{77F2DC4D-AFCB-45CF-8F00-42B1639844D4}" sibTransId="{C6232333-D48C-4F6A-A621-6E6B1AAD7B60}"/>
    <dgm:cxn modelId="{150DFB6C-1ADA-4DD3-87BA-2D948AAC803E}" srcId="{5BC20993-DEC4-400B-BB42-F5C5338FBA2B}" destId="{9F088022-CB80-48CB-AD9C-80BB43D32DF1}" srcOrd="1" destOrd="0" parTransId="{6880F478-6CF4-4865-A476-B8D9539B91E5}" sibTransId="{90B2D9C6-F5A3-45ED-976F-7AB7E8D9670F}"/>
    <dgm:cxn modelId="{CD353BA5-5BAB-47FC-9DA0-CAD2DB3ED44B}" type="presOf" srcId="{BD77293D-855D-4619-9F8E-EF61BE02107B}" destId="{7D29627B-1509-4DEF-853F-7E86267FD5C4}" srcOrd="0" destOrd="0" presId="urn:microsoft.com/office/officeart/2005/8/layout/vList5"/>
    <dgm:cxn modelId="{E3953EC2-6DFA-4AF4-A5FA-8C5D743AB9DA}" type="presOf" srcId="{B4C46C43-CDF8-4D86-B7DF-659F2F71A3F7}" destId="{B2477EF5-7B34-49C5-98EB-3A81AABD13CF}" srcOrd="0" destOrd="1" presId="urn:microsoft.com/office/officeart/2005/8/layout/vList5"/>
    <dgm:cxn modelId="{6DF8B206-4EF2-4742-ADB3-0926B5106B5B}" type="presOf" srcId="{C1B99B79-0CFF-49D9-A713-227D4C064360}" destId="{4425AB28-7796-4393-9C47-280208F4275F}" srcOrd="0" destOrd="0" presId="urn:microsoft.com/office/officeart/2005/8/layout/vList5"/>
    <dgm:cxn modelId="{953202F8-F442-4D26-96D8-295D53485298}" type="presOf" srcId="{5BC20993-DEC4-400B-BB42-F5C5338FBA2B}" destId="{04486FC7-2F06-45D1-8E90-427B422BD25E}" srcOrd="0" destOrd="0" presId="urn:microsoft.com/office/officeart/2005/8/layout/vList5"/>
    <dgm:cxn modelId="{1174A948-011D-451B-B84C-8BC7CA1DA998}" srcId="{D5DDF93C-1FED-4BE4-94C7-AD7D7C84D526}" destId="{7E232AAE-000D-4F0A-9B56-CAE9DBF75CE0}" srcOrd="0" destOrd="0" parTransId="{810A1238-1C9F-408F-AD1F-6AD6BDD307AB}" sibTransId="{0820AD7A-E885-474A-BC1A-74056955E8AE}"/>
    <dgm:cxn modelId="{E18C5AB6-C8CF-4E5B-B26C-12185D8A54DC}" srcId="{C1B99B79-0CFF-49D9-A713-227D4C064360}" destId="{D5DDF93C-1FED-4BE4-94C7-AD7D7C84D526}" srcOrd="0" destOrd="0" parTransId="{E28C63C1-05E2-4245-95C3-CEF941CB6D80}" sibTransId="{63255705-9A6C-4465-B12A-1BA93AEEAA03}"/>
    <dgm:cxn modelId="{05A40348-EA0B-47BB-A38B-9F2071CC1FD5}" srcId="{C1B99B79-0CFF-49D9-A713-227D4C064360}" destId="{5BC20993-DEC4-400B-BB42-F5C5338FBA2B}" srcOrd="1" destOrd="0" parTransId="{584F2649-5B2E-4C15-82FD-8CDC4D0A2471}" sibTransId="{6B37EE27-FC29-4994-8BB4-5257440AA321}"/>
    <dgm:cxn modelId="{94E8EDEE-CE20-4082-B30E-37FE48DA3FC0}" srcId="{D5DDF93C-1FED-4BE4-94C7-AD7D7C84D526}" destId="{B4C46C43-CDF8-4D86-B7DF-659F2F71A3F7}" srcOrd="1" destOrd="0" parTransId="{3BD69904-3371-4B4D-BCD6-DE5410D70BA7}" sibTransId="{1D667BA9-E61F-49C8-806C-4CACBFFEDB95}"/>
    <dgm:cxn modelId="{C61E04D1-220B-442B-A759-CDDB39E87E64}" type="presOf" srcId="{E1AA5311-E55B-4767-BD0D-A47436E7AA69}" destId="{B2477EF5-7B34-49C5-98EB-3A81AABD13CF}" srcOrd="0" destOrd="2" presId="urn:microsoft.com/office/officeart/2005/8/layout/vList5"/>
    <dgm:cxn modelId="{452CB951-57CF-4B3E-BB8C-562C4502C830}" type="presOf" srcId="{D5DDF93C-1FED-4BE4-94C7-AD7D7C84D526}" destId="{079B8AF1-1559-4DDA-9D82-56F8C2AD99E9}" srcOrd="0" destOrd="0" presId="urn:microsoft.com/office/officeart/2005/8/layout/vList5"/>
    <dgm:cxn modelId="{D2990588-B42B-49A4-B802-86F414A78E4B}" type="presOf" srcId="{7E232AAE-000D-4F0A-9B56-CAE9DBF75CE0}" destId="{B2477EF5-7B34-49C5-98EB-3A81AABD13CF}" srcOrd="0" destOrd="0" presId="urn:microsoft.com/office/officeart/2005/8/layout/vList5"/>
    <dgm:cxn modelId="{B4927F59-4780-4A7F-B8EF-61A7DC0B344E}" type="presParOf" srcId="{4425AB28-7796-4393-9C47-280208F4275F}" destId="{5F620928-0C21-4FCA-9D05-CE465376BE7C}" srcOrd="0" destOrd="0" presId="urn:microsoft.com/office/officeart/2005/8/layout/vList5"/>
    <dgm:cxn modelId="{B192038C-50AE-450F-ACDF-CDA504CCC9A1}" type="presParOf" srcId="{5F620928-0C21-4FCA-9D05-CE465376BE7C}" destId="{079B8AF1-1559-4DDA-9D82-56F8C2AD99E9}" srcOrd="0" destOrd="0" presId="urn:microsoft.com/office/officeart/2005/8/layout/vList5"/>
    <dgm:cxn modelId="{FBCA08AC-DF3C-4168-9FCD-D02943897B42}" type="presParOf" srcId="{5F620928-0C21-4FCA-9D05-CE465376BE7C}" destId="{B2477EF5-7B34-49C5-98EB-3A81AABD13CF}" srcOrd="1" destOrd="0" presId="urn:microsoft.com/office/officeart/2005/8/layout/vList5"/>
    <dgm:cxn modelId="{A5AEB721-163E-4D28-8572-79EE75FBF96F}" type="presParOf" srcId="{4425AB28-7796-4393-9C47-280208F4275F}" destId="{D2C136FE-99FC-45D8-86AA-C1FF34AC3871}" srcOrd="1" destOrd="0" presId="urn:microsoft.com/office/officeart/2005/8/layout/vList5"/>
    <dgm:cxn modelId="{860407AC-5512-4D74-9CA6-8181AFFE58A0}" type="presParOf" srcId="{4425AB28-7796-4393-9C47-280208F4275F}" destId="{9E4509FA-1CE2-4FF3-AFA8-6AF73BFDA652}" srcOrd="2" destOrd="0" presId="urn:microsoft.com/office/officeart/2005/8/layout/vList5"/>
    <dgm:cxn modelId="{0C621013-C959-43F6-B759-CD97570B42C8}" type="presParOf" srcId="{9E4509FA-1CE2-4FF3-AFA8-6AF73BFDA652}" destId="{04486FC7-2F06-45D1-8E90-427B422BD25E}" srcOrd="0" destOrd="0" presId="urn:microsoft.com/office/officeart/2005/8/layout/vList5"/>
    <dgm:cxn modelId="{E666FF4A-AC84-43A9-A3BC-22B744C819B9}" type="presParOf" srcId="{9E4509FA-1CE2-4FF3-AFA8-6AF73BFDA652}" destId="{7D29627B-1509-4DEF-853F-7E86267FD5C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57C9AC-2C4B-4E86-AE34-CBEC6BDDB662}" type="doc">
      <dgm:prSet loTypeId="urn:microsoft.com/office/officeart/2005/8/layout/vProcess5" loCatId="process" qsTypeId="urn:microsoft.com/office/officeart/2005/8/quickstyle/3d1" qsCatId="3D" csTypeId="urn:microsoft.com/office/officeart/2005/8/colors/accent1_2#7" csCatId="accent1" phldr="1"/>
      <dgm:spPr/>
      <dgm:t>
        <a:bodyPr/>
        <a:lstStyle/>
        <a:p>
          <a:endParaRPr lang="pt-PT"/>
        </a:p>
      </dgm:t>
    </dgm:pt>
    <dgm:pt modelId="{B6E85450-44B0-4028-A881-6A0AAC130CB9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PT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1º Fase: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PT" sz="1800" dirty="0" smtClean="0"/>
            <a:t>Lançamento do Produto </a:t>
          </a:r>
          <a:endParaRPr lang="pt-PT" sz="1800" dirty="0"/>
        </a:p>
      </dgm:t>
    </dgm:pt>
    <dgm:pt modelId="{BE3D2B19-9CE3-49B9-9EFC-3D8854D9DBD8}" type="parTrans" cxnId="{4ED17A12-C34D-4055-8E44-F21AC7C52628}">
      <dgm:prSet/>
      <dgm:spPr/>
      <dgm:t>
        <a:bodyPr/>
        <a:lstStyle/>
        <a:p>
          <a:endParaRPr lang="pt-PT"/>
        </a:p>
      </dgm:t>
    </dgm:pt>
    <dgm:pt modelId="{15531905-2D23-4313-87A4-6166E287CB85}" type="sibTrans" cxnId="{4ED17A12-C34D-4055-8E44-F21AC7C52628}">
      <dgm:prSet/>
      <dgm:spPr/>
      <dgm:t>
        <a:bodyPr/>
        <a:lstStyle/>
        <a:p>
          <a:endParaRPr lang="pt-PT"/>
        </a:p>
      </dgm:t>
    </dgm:pt>
    <dgm:pt modelId="{6FD67D38-6192-444B-A9AB-AC31AD1886F6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PT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2º Fase: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PT" sz="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pt-PT" sz="3100" b="1" cap="none" spc="0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67FF972C-B49F-4F39-A4E4-ABD3EFB62139}" type="parTrans" cxnId="{4F3FE346-F036-428E-A176-B1A23AFE4A3B}">
      <dgm:prSet/>
      <dgm:spPr/>
      <dgm:t>
        <a:bodyPr/>
        <a:lstStyle/>
        <a:p>
          <a:endParaRPr lang="pt-PT"/>
        </a:p>
      </dgm:t>
    </dgm:pt>
    <dgm:pt modelId="{03DCF033-F03C-43EA-B74D-896BD9116504}" type="sibTrans" cxnId="{4F3FE346-F036-428E-A176-B1A23AFE4A3B}">
      <dgm:prSet/>
      <dgm:spPr/>
      <dgm:t>
        <a:bodyPr/>
        <a:lstStyle/>
        <a:p>
          <a:endParaRPr lang="pt-PT"/>
        </a:p>
      </dgm:t>
    </dgm:pt>
    <dgm:pt modelId="{41EF19C9-FB6C-4DA4-B1AD-5F390C3B8356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PT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3º Fase: 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pt-PT" sz="3100" b="1" cap="none" spc="0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7BDD6D52-072E-46C2-A751-A4140EF47326}" type="parTrans" cxnId="{EC832ADB-C507-4354-B0D3-6AC99C032B6A}">
      <dgm:prSet/>
      <dgm:spPr/>
      <dgm:t>
        <a:bodyPr/>
        <a:lstStyle/>
        <a:p>
          <a:endParaRPr lang="pt-PT"/>
        </a:p>
      </dgm:t>
    </dgm:pt>
    <dgm:pt modelId="{1B21ED96-6049-4670-BA26-162785F01A49}" type="sibTrans" cxnId="{EC832ADB-C507-4354-B0D3-6AC99C032B6A}">
      <dgm:prSet/>
      <dgm:spPr/>
      <dgm:t>
        <a:bodyPr/>
        <a:lstStyle/>
        <a:p>
          <a:endParaRPr lang="pt-PT"/>
        </a:p>
      </dgm:t>
    </dgm:pt>
    <dgm:pt modelId="{D5075A48-C317-4CD1-A96E-BA7BBDDA7FF1}" type="pres">
      <dgm:prSet presAssocID="{2F57C9AC-2C4B-4E86-AE34-CBEC6BDDB66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8E4F91C7-8604-4250-9FF9-99991203DAD8}" type="pres">
      <dgm:prSet presAssocID="{2F57C9AC-2C4B-4E86-AE34-CBEC6BDDB662}" presName="dummyMaxCanvas" presStyleCnt="0">
        <dgm:presLayoutVars/>
      </dgm:prSet>
      <dgm:spPr/>
    </dgm:pt>
    <dgm:pt modelId="{DC1997CD-3C0F-44A4-8968-EC90C69CF9D7}" type="pres">
      <dgm:prSet presAssocID="{2F57C9AC-2C4B-4E86-AE34-CBEC6BDDB662}" presName="ThreeNodes_1" presStyleLbl="node1" presStyleIdx="0" presStyleCnt="3" custScaleY="8840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710C605-CB2C-42C4-B9A5-2E4A44964088}" type="pres">
      <dgm:prSet presAssocID="{2F57C9AC-2C4B-4E86-AE34-CBEC6BDDB662}" presName="ThreeNodes_2" presStyleLbl="node1" presStyleIdx="1" presStyleCnt="3" custScaleX="102673" custLinFactNeighborX="-41" custLinFactNeighborY="2239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7DD1740-4612-4887-A94E-0EA9DC68B775}" type="pres">
      <dgm:prSet presAssocID="{2F57C9AC-2C4B-4E86-AE34-CBEC6BDDB66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C2CD7F0-48C5-405D-A4C0-725151FEA305}" type="pres">
      <dgm:prSet presAssocID="{2F57C9AC-2C4B-4E86-AE34-CBEC6BDDB66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ADDAB77-D18B-45EE-9A3A-34D8E4977318}" type="pres">
      <dgm:prSet presAssocID="{2F57C9AC-2C4B-4E86-AE34-CBEC6BDDB66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1F848D8-E45A-47DD-A953-72278B20CDB2}" type="pres">
      <dgm:prSet presAssocID="{2F57C9AC-2C4B-4E86-AE34-CBEC6BDDB66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CF19339-CD63-422C-8064-AA6458877931}" type="pres">
      <dgm:prSet presAssocID="{2F57C9AC-2C4B-4E86-AE34-CBEC6BDDB66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E14F396-DE3D-4C1C-B93F-88E9C4E9AFE7}" type="pres">
      <dgm:prSet presAssocID="{2F57C9AC-2C4B-4E86-AE34-CBEC6BDDB66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4F3FE346-F036-428E-A176-B1A23AFE4A3B}" srcId="{2F57C9AC-2C4B-4E86-AE34-CBEC6BDDB662}" destId="{6FD67D38-6192-444B-A9AB-AC31AD1886F6}" srcOrd="1" destOrd="0" parTransId="{67FF972C-B49F-4F39-A4E4-ABD3EFB62139}" sibTransId="{03DCF033-F03C-43EA-B74D-896BD9116504}"/>
    <dgm:cxn modelId="{4ED17A12-C34D-4055-8E44-F21AC7C52628}" srcId="{2F57C9AC-2C4B-4E86-AE34-CBEC6BDDB662}" destId="{B6E85450-44B0-4028-A881-6A0AAC130CB9}" srcOrd="0" destOrd="0" parTransId="{BE3D2B19-9CE3-49B9-9EFC-3D8854D9DBD8}" sibTransId="{15531905-2D23-4313-87A4-6166E287CB85}"/>
    <dgm:cxn modelId="{60699024-3567-4B7A-BE90-BE4796C83132}" type="presOf" srcId="{2F57C9AC-2C4B-4E86-AE34-CBEC6BDDB662}" destId="{D5075A48-C317-4CD1-A96E-BA7BBDDA7FF1}" srcOrd="0" destOrd="0" presId="urn:microsoft.com/office/officeart/2005/8/layout/vProcess5"/>
    <dgm:cxn modelId="{66E8F91A-0D51-4786-AD53-3AA4BF1DC5B2}" type="presOf" srcId="{41EF19C9-FB6C-4DA4-B1AD-5F390C3B8356}" destId="{CE14F396-DE3D-4C1C-B93F-88E9C4E9AFE7}" srcOrd="1" destOrd="0" presId="urn:microsoft.com/office/officeart/2005/8/layout/vProcess5"/>
    <dgm:cxn modelId="{BD275DFB-1B40-439E-8EA2-D15371382205}" type="presOf" srcId="{03DCF033-F03C-43EA-B74D-896BD9116504}" destId="{DADDAB77-D18B-45EE-9A3A-34D8E4977318}" srcOrd="0" destOrd="0" presId="urn:microsoft.com/office/officeart/2005/8/layout/vProcess5"/>
    <dgm:cxn modelId="{ACAC4391-C079-4041-A5C6-84EE6C1E9CC0}" type="presOf" srcId="{15531905-2D23-4313-87A4-6166E287CB85}" destId="{4C2CD7F0-48C5-405D-A4C0-725151FEA305}" srcOrd="0" destOrd="0" presId="urn:microsoft.com/office/officeart/2005/8/layout/vProcess5"/>
    <dgm:cxn modelId="{EC832ADB-C507-4354-B0D3-6AC99C032B6A}" srcId="{2F57C9AC-2C4B-4E86-AE34-CBEC6BDDB662}" destId="{41EF19C9-FB6C-4DA4-B1AD-5F390C3B8356}" srcOrd="2" destOrd="0" parTransId="{7BDD6D52-072E-46C2-A751-A4140EF47326}" sibTransId="{1B21ED96-6049-4670-BA26-162785F01A49}"/>
    <dgm:cxn modelId="{1BAB31C1-D5D4-4DC0-87A1-DAC391B352B6}" type="presOf" srcId="{6FD67D38-6192-444B-A9AB-AC31AD1886F6}" destId="{4CF19339-CD63-422C-8064-AA6458877931}" srcOrd="1" destOrd="0" presId="urn:microsoft.com/office/officeart/2005/8/layout/vProcess5"/>
    <dgm:cxn modelId="{5143C705-D3FA-43EC-8DCE-1A923030BF40}" type="presOf" srcId="{6FD67D38-6192-444B-A9AB-AC31AD1886F6}" destId="{4710C605-CB2C-42C4-B9A5-2E4A44964088}" srcOrd="0" destOrd="0" presId="urn:microsoft.com/office/officeart/2005/8/layout/vProcess5"/>
    <dgm:cxn modelId="{12B3014D-7C03-43DF-AD0F-F687B095F9A4}" type="presOf" srcId="{41EF19C9-FB6C-4DA4-B1AD-5F390C3B8356}" destId="{E7DD1740-4612-4887-A94E-0EA9DC68B775}" srcOrd="0" destOrd="0" presId="urn:microsoft.com/office/officeart/2005/8/layout/vProcess5"/>
    <dgm:cxn modelId="{4A1FD4D0-EB15-4A93-BE2F-22F07C19FE55}" type="presOf" srcId="{B6E85450-44B0-4028-A881-6A0AAC130CB9}" destId="{DC1997CD-3C0F-44A4-8968-EC90C69CF9D7}" srcOrd="0" destOrd="0" presId="urn:microsoft.com/office/officeart/2005/8/layout/vProcess5"/>
    <dgm:cxn modelId="{7EBE6B51-3A08-4FF4-B0DE-1774CA9B8CFE}" type="presOf" srcId="{B6E85450-44B0-4028-A881-6A0AAC130CB9}" destId="{41F848D8-E45A-47DD-A953-72278B20CDB2}" srcOrd="1" destOrd="0" presId="urn:microsoft.com/office/officeart/2005/8/layout/vProcess5"/>
    <dgm:cxn modelId="{0C5E5A25-55ED-416C-8A5A-20D909D1D553}" type="presParOf" srcId="{D5075A48-C317-4CD1-A96E-BA7BBDDA7FF1}" destId="{8E4F91C7-8604-4250-9FF9-99991203DAD8}" srcOrd="0" destOrd="0" presId="urn:microsoft.com/office/officeart/2005/8/layout/vProcess5"/>
    <dgm:cxn modelId="{533819F6-09EB-446F-9A9E-3FAE0BD2912C}" type="presParOf" srcId="{D5075A48-C317-4CD1-A96E-BA7BBDDA7FF1}" destId="{DC1997CD-3C0F-44A4-8968-EC90C69CF9D7}" srcOrd="1" destOrd="0" presId="urn:microsoft.com/office/officeart/2005/8/layout/vProcess5"/>
    <dgm:cxn modelId="{8ED356D9-0435-4FDA-BC04-080A9B7793BF}" type="presParOf" srcId="{D5075A48-C317-4CD1-A96E-BA7BBDDA7FF1}" destId="{4710C605-CB2C-42C4-B9A5-2E4A44964088}" srcOrd="2" destOrd="0" presId="urn:microsoft.com/office/officeart/2005/8/layout/vProcess5"/>
    <dgm:cxn modelId="{4AA35200-37F7-4183-A159-B416FDF59992}" type="presParOf" srcId="{D5075A48-C317-4CD1-A96E-BA7BBDDA7FF1}" destId="{E7DD1740-4612-4887-A94E-0EA9DC68B775}" srcOrd="3" destOrd="0" presId="urn:microsoft.com/office/officeart/2005/8/layout/vProcess5"/>
    <dgm:cxn modelId="{D80F72CB-26DF-427C-A738-67F6AEBD5CF5}" type="presParOf" srcId="{D5075A48-C317-4CD1-A96E-BA7BBDDA7FF1}" destId="{4C2CD7F0-48C5-405D-A4C0-725151FEA305}" srcOrd="4" destOrd="0" presId="urn:microsoft.com/office/officeart/2005/8/layout/vProcess5"/>
    <dgm:cxn modelId="{027C6BF1-896A-46D3-A4C5-5FC80ECFA30C}" type="presParOf" srcId="{D5075A48-C317-4CD1-A96E-BA7BBDDA7FF1}" destId="{DADDAB77-D18B-45EE-9A3A-34D8E4977318}" srcOrd="5" destOrd="0" presId="urn:microsoft.com/office/officeart/2005/8/layout/vProcess5"/>
    <dgm:cxn modelId="{08B4FBDF-AE0A-4D0E-A768-68855240C8C5}" type="presParOf" srcId="{D5075A48-C317-4CD1-A96E-BA7BBDDA7FF1}" destId="{41F848D8-E45A-47DD-A953-72278B20CDB2}" srcOrd="6" destOrd="0" presId="urn:microsoft.com/office/officeart/2005/8/layout/vProcess5"/>
    <dgm:cxn modelId="{A4192E21-6B74-47C4-8C60-AF5C47903513}" type="presParOf" srcId="{D5075A48-C317-4CD1-A96E-BA7BBDDA7FF1}" destId="{4CF19339-CD63-422C-8064-AA6458877931}" srcOrd="7" destOrd="0" presId="urn:microsoft.com/office/officeart/2005/8/layout/vProcess5"/>
    <dgm:cxn modelId="{BFB14503-3854-4289-A127-735C45D09364}" type="presParOf" srcId="{D5075A48-C317-4CD1-A96E-BA7BBDDA7FF1}" destId="{CE14F396-DE3D-4C1C-B93F-88E9C4E9AFE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3C707BF-E393-4839-8EE2-31E14A75C763}" type="doc">
      <dgm:prSet loTypeId="urn:microsoft.com/office/officeart/2005/8/layout/list1" loCatId="list" qsTypeId="urn:microsoft.com/office/officeart/2005/8/quickstyle/3d2" qsCatId="3D" csTypeId="urn:microsoft.com/office/officeart/2005/8/colors/accent5_3" csCatId="accent5" phldr="1"/>
      <dgm:spPr/>
      <dgm:t>
        <a:bodyPr/>
        <a:lstStyle/>
        <a:p>
          <a:endParaRPr lang="pt-PT"/>
        </a:p>
      </dgm:t>
    </dgm:pt>
    <dgm:pt modelId="{07714FC1-F82A-4F7F-9974-20685E29BC1B}">
      <dgm:prSet phldrT="[Texto]"/>
      <dgm:spPr/>
      <dgm:t>
        <a:bodyPr/>
        <a:lstStyle/>
        <a:p>
          <a:r>
            <a:rPr lang="pt-PT" dirty="0" smtClean="0"/>
            <a:t>Plano de contingência – </a:t>
          </a:r>
          <a:r>
            <a:rPr lang="pt-P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Produto</a:t>
          </a:r>
          <a:r>
            <a:rPr lang="pt-PT" dirty="0" smtClean="0"/>
            <a:t> </a:t>
          </a:r>
          <a:endParaRPr lang="pt-PT" dirty="0"/>
        </a:p>
      </dgm:t>
    </dgm:pt>
    <dgm:pt modelId="{43F627A5-1204-4FEC-8442-11B1F0C86499}" type="parTrans" cxnId="{A9AAFEB9-DEE0-4C65-8998-53308ED79B0D}">
      <dgm:prSet/>
      <dgm:spPr/>
      <dgm:t>
        <a:bodyPr/>
        <a:lstStyle/>
        <a:p>
          <a:endParaRPr lang="pt-PT"/>
        </a:p>
      </dgm:t>
    </dgm:pt>
    <dgm:pt modelId="{B4C7BF66-3356-484A-8631-E6BCF97DC0C8}" type="sibTrans" cxnId="{A9AAFEB9-DEE0-4C65-8998-53308ED79B0D}">
      <dgm:prSet/>
      <dgm:spPr/>
      <dgm:t>
        <a:bodyPr/>
        <a:lstStyle/>
        <a:p>
          <a:endParaRPr lang="pt-PT"/>
        </a:p>
      </dgm:t>
    </dgm:pt>
    <dgm:pt modelId="{A392D955-C5C1-4829-9DCA-0A06E856845C}">
      <dgm:prSet phldrT="[Texto]"/>
      <dgm:spPr/>
      <dgm:t>
        <a:bodyPr/>
        <a:lstStyle/>
        <a:p>
          <a:r>
            <a:rPr lang="pt-PT" dirty="0" smtClean="0"/>
            <a:t>Estudo  de mercado a meio de Agosto</a:t>
          </a:r>
          <a:endParaRPr lang="pt-PT" dirty="0"/>
        </a:p>
      </dgm:t>
    </dgm:pt>
    <dgm:pt modelId="{4C224226-651C-419C-B2EB-61DB43A6094C}" type="parTrans" cxnId="{338B86AD-D002-42E5-AD2A-060360D60B81}">
      <dgm:prSet/>
      <dgm:spPr/>
      <dgm:t>
        <a:bodyPr/>
        <a:lstStyle/>
        <a:p>
          <a:endParaRPr lang="pt-PT"/>
        </a:p>
      </dgm:t>
    </dgm:pt>
    <dgm:pt modelId="{3CF991F5-017D-4F0B-A24A-DF14A06E84F6}" type="sibTrans" cxnId="{338B86AD-D002-42E5-AD2A-060360D60B81}">
      <dgm:prSet/>
      <dgm:spPr/>
      <dgm:t>
        <a:bodyPr/>
        <a:lstStyle/>
        <a:p>
          <a:endParaRPr lang="pt-PT"/>
        </a:p>
      </dgm:t>
    </dgm:pt>
    <dgm:pt modelId="{FCE66182-581A-418E-BA0F-EAB75958508E}">
      <dgm:prSet phldrT="[Texto]"/>
      <dgm:spPr/>
      <dgm:t>
        <a:bodyPr/>
        <a:lstStyle/>
        <a:p>
          <a:r>
            <a:rPr lang="pt-PT" dirty="0" smtClean="0"/>
            <a:t>Plano de contingência – </a:t>
          </a:r>
          <a:r>
            <a:rPr lang="pt-P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Preço</a:t>
          </a:r>
          <a:endParaRPr lang="pt-PT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A2F0D5-5BF8-425C-B49A-13E740242911}" type="parTrans" cxnId="{74C102A6-D1ED-4957-A5CF-055B137A01A1}">
      <dgm:prSet/>
      <dgm:spPr/>
      <dgm:t>
        <a:bodyPr/>
        <a:lstStyle/>
        <a:p>
          <a:endParaRPr lang="pt-PT"/>
        </a:p>
      </dgm:t>
    </dgm:pt>
    <dgm:pt modelId="{BFF10E79-6B49-490B-9A0E-D66916ED52E3}" type="sibTrans" cxnId="{74C102A6-D1ED-4957-A5CF-055B137A01A1}">
      <dgm:prSet/>
      <dgm:spPr/>
      <dgm:t>
        <a:bodyPr/>
        <a:lstStyle/>
        <a:p>
          <a:endParaRPr lang="pt-PT"/>
        </a:p>
      </dgm:t>
    </dgm:pt>
    <dgm:pt modelId="{599DA3A1-2288-45C1-9400-CB37ED4B9C6C}">
      <dgm:prSet phldrT="[Texto]"/>
      <dgm:spPr/>
      <dgm:t>
        <a:bodyPr/>
        <a:lstStyle/>
        <a:p>
          <a:r>
            <a:rPr lang="pt-PT" dirty="0" smtClean="0"/>
            <a:t>Análise das vendas e estudo de mercado sobre o motivo da Não aquisição </a:t>
          </a:r>
          <a:endParaRPr lang="pt-PT" dirty="0"/>
        </a:p>
      </dgm:t>
    </dgm:pt>
    <dgm:pt modelId="{79138F05-3E59-4423-98F7-5DF5A407FFDD}" type="parTrans" cxnId="{DA77E2BD-2CBF-43CB-BCF2-E65740095075}">
      <dgm:prSet/>
      <dgm:spPr/>
      <dgm:t>
        <a:bodyPr/>
        <a:lstStyle/>
        <a:p>
          <a:endParaRPr lang="pt-PT"/>
        </a:p>
      </dgm:t>
    </dgm:pt>
    <dgm:pt modelId="{70D63814-25A3-49AC-B662-11E6331AAD25}" type="sibTrans" cxnId="{DA77E2BD-2CBF-43CB-BCF2-E65740095075}">
      <dgm:prSet/>
      <dgm:spPr/>
      <dgm:t>
        <a:bodyPr/>
        <a:lstStyle/>
        <a:p>
          <a:endParaRPr lang="pt-PT"/>
        </a:p>
      </dgm:t>
    </dgm:pt>
    <dgm:pt modelId="{D4E7D44E-15FD-4912-A5D2-4A27230910D2}">
      <dgm:prSet phldrT="[Texto]"/>
      <dgm:spPr/>
      <dgm:t>
        <a:bodyPr/>
        <a:lstStyle/>
        <a:p>
          <a:r>
            <a:rPr lang="pt-PT" dirty="0" smtClean="0"/>
            <a:t>Após uma avaliação intensiva - a redução do preço </a:t>
          </a:r>
          <a:endParaRPr lang="pt-PT" dirty="0"/>
        </a:p>
      </dgm:t>
    </dgm:pt>
    <dgm:pt modelId="{B799C0DC-7BC0-4D35-8C41-9B25A0795CD8}" type="parTrans" cxnId="{3B589115-6E4E-477C-A1CD-1B15A06581C0}">
      <dgm:prSet/>
      <dgm:spPr/>
      <dgm:t>
        <a:bodyPr/>
        <a:lstStyle/>
        <a:p>
          <a:endParaRPr lang="pt-PT"/>
        </a:p>
      </dgm:t>
    </dgm:pt>
    <dgm:pt modelId="{119BC12A-CC3D-4B2B-9693-650FC65125AA}" type="sibTrans" cxnId="{3B589115-6E4E-477C-A1CD-1B15A06581C0}">
      <dgm:prSet/>
      <dgm:spPr/>
      <dgm:t>
        <a:bodyPr/>
        <a:lstStyle/>
        <a:p>
          <a:endParaRPr lang="pt-PT"/>
        </a:p>
      </dgm:t>
    </dgm:pt>
    <dgm:pt modelId="{EE13C382-4E33-419B-AA25-7210AD200661}">
      <dgm:prSet phldrT="[Texto]"/>
      <dgm:spPr/>
      <dgm:t>
        <a:bodyPr/>
        <a:lstStyle/>
        <a:p>
          <a:r>
            <a:rPr lang="pt-PT" dirty="0" smtClean="0"/>
            <a:t>Plano de contingência – </a:t>
          </a:r>
          <a:r>
            <a:rPr lang="pt-P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Distribuição</a:t>
          </a:r>
          <a:endParaRPr lang="pt-PT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8DBE92-74EE-4F21-A415-7A7E06A7ABF8}" type="parTrans" cxnId="{7D9BA64E-7B3D-49A2-8E05-D002CF6934E2}">
      <dgm:prSet/>
      <dgm:spPr/>
      <dgm:t>
        <a:bodyPr/>
        <a:lstStyle/>
        <a:p>
          <a:endParaRPr lang="pt-PT"/>
        </a:p>
      </dgm:t>
    </dgm:pt>
    <dgm:pt modelId="{76D9DD7E-A1A3-4A83-92F6-AB505B32A279}" type="sibTrans" cxnId="{7D9BA64E-7B3D-49A2-8E05-D002CF6934E2}">
      <dgm:prSet/>
      <dgm:spPr/>
      <dgm:t>
        <a:bodyPr/>
        <a:lstStyle/>
        <a:p>
          <a:endParaRPr lang="pt-PT"/>
        </a:p>
      </dgm:t>
    </dgm:pt>
    <dgm:pt modelId="{01E6049E-FBC5-4A44-B10F-6C17DCE19810}">
      <dgm:prSet phldrT="[Texto]"/>
      <dgm:spPr/>
      <dgm:t>
        <a:bodyPr/>
        <a:lstStyle/>
        <a:p>
          <a:r>
            <a:rPr lang="pt-PT" dirty="0" smtClean="0"/>
            <a:t>Controlo intensivo durante o primeiro ano do produto</a:t>
          </a:r>
          <a:endParaRPr lang="pt-PT" dirty="0"/>
        </a:p>
      </dgm:t>
    </dgm:pt>
    <dgm:pt modelId="{1501846E-8B88-457C-BEC1-F0960748E511}" type="parTrans" cxnId="{A8D7A66D-C1C5-45BB-B371-1CE2B4DD270E}">
      <dgm:prSet/>
      <dgm:spPr/>
      <dgm:t>
        <a:bodyPr/>
        <a:lstStyle/>
        <a:p>
          <a:endParaRPr lang="pt-PT"/>
        </a:p>
      </dgm:t>
    </dgm:pt>
    <dgm:pt modelId="{CB764533-96D0-4A76-9D65-4FC450FB1619}" type="sibTrans" cxnId="{A8D7A66D-C1C5-45BB-B371-1CE2B4DD270E}">
      <dgm:prSet/>
      <dgm:spPr/>
      <dgm:t>
        <a:bodyPr/>
        <a:lstStyle/>
        <a:p>
          <a:endParaRPr lang="pt-PT"/>
        </a:p>
      </dgm:t>
    </dgm:pt>
    <dgm:pt modelId="{3C363D42-A5B1-4AC1-B201-C7325E1277A7}">
      <dgm:prSet phldrT="[Texto]"/>
      <dgm:spPr/>
      <dgm:t>
        <a:bodyPr/>
        <a:lstStyle/>
        <a:p>
          <a:r>
            <a:rPr lang="pt-PT" dirty="0" smtClean="0"/>
            <a:t>Diminuição gradual do controlo, se objectivos forem atendidos</a:t>
          </a:r>
          <a:endParaRPr lang="pt-PT" dirty="0"/>
        </a:p>
      </dgm:t>
    </dgm:pt>
    <dgm:pt modelId="{298E5172-631E-4E8A-8CF9-E35357B469CD}" type="parTrans" cxnId="{297AA9D2-10B0-4296-803C-D83640A8859A}">
      <dgm:prSet/>
      <dgm:spPr/>
      <dgm:t>
        <a:bodyPr/>
        <a:lstStyle/>
        <a:p>
          <a:endParaRPr lang="pt-PT"/>
        </a:p>
      </dgm:t>
    </dgm:pt>
    <dgm:pt modelId="{D3AD6432-C8B9-497C-A85E-E74A7E1BF020}" type="sibTrans" cxnId="{297AA9D2-10B0-4296-803C-D83640A8859A}">
      <dgm:prSet/>
      <dgm:spPr/>
      <dgm:t>
        <a:bodyPr/>
        <a:lstStyle/>
        <a:p>
          <a:endParaRPr lang="pt-PT"/>
        </a:p>
      </dgm:t>
    </dgm:pt>
    <dgm:pt modelId="{D038D261-09A8-41F6-9B3E-25FC8C8678B9}">
      <dgm:prSet/>
      <dgm:spPr/>
      <dgm:t>
        <a:bodyPr/>
        <a:lstStyle/>
        <a:p>
          <a:r>
            <a:rPr lang="pt-PT" dirty="0" smtClean="0"/>
            <a:t>Plano de contingência - </a:t>
          </a:r>
          <a:r>
            <a:rPr lang="pt-P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Comunicação</a:t>
          </a:r>
          <a:endParaRPr lang="pt-PT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6CE779-53EC-437C-A614-EE9706200B2B}" type="parTrans" cxnId="{15E3A38F-3C9B-4080-9308-9E91881AD617}">
      <dgm:prSet/>
      <dgm:spPr/>
      <dgm:t>
        <a:bodyPr/>
        <a:lstStyle/>
        <a:p>
          <a:endParaRPr lang="pt-PT"/>
        </a:p>
      </dgm:t>
    </dgm:pt>
    <dgm:pt modelId="{0CBCE4F8-3DC9-46C5-8886-F0A81D1FE047}" type="sibTrans" cxnId="{15E3A38F-3C9B-4080-9308-9E91881AD617}">
      <dgm:prSet/>
      <dgm:spPr/>
      <dgm:t>
        <a:bodyPr/>
        <a:lstStyle/>
        <a:p>
          <a:endParaRPr lang="pt-PT"/>
        </a:p>
      </dgm:t>
    </dgm:pt>
    <dgm:pt modelId="{3D0AE8FE-2666-4D54-8051-73B3EF450DA0}">
      <dgm:prSet/>
      <dgm:spPr/>
      <dgm:t>
        <a:bodyPr/>
        <a:lstStyle/>
        <a:p>
          <a:r>
            <a:rPr lang="pt-PT" dirty="0" smtClean="0"/>
            <a:t>Planos mensais para avaliar notoriedade e a afectividade ao produto</a:t>
          </a:r>
          <a:endParaRPr lang="pt-PT" dirty="0"/>
        </a:p>
      </dgm:t>
    </dgm:pt>
    <dgm:pt modelId="{4CAF3F9E-659D-42BE-B8A1-831D306514F7}" type="parTrans" cxnId="{0CC1EF51-AFF2-48C1-9BA9-B14B48816730}">
      <dgm:prSet/>
      <dgm:spPr/>
      <dgm:t>
        <a:bodyPr/>
        <a:lstStyle/>
        <a:p>
          <a:endParaRPr lang="pt-PT"/>
        </a:p>
      </dgm:t>
    </dgm:pt>
    <dgm:pt modelId="{19345B3A-33CA-4A51-AFC8-5D59C7BF1111}" type="sibTrans" cxnId="{0CC1EF51-AFF2-48C1-9BA9-B14B48816730}">
      <dgm:prSet/>
      <dgm:spPr/>
      <dgm:t>
        <a:bodyPr/>
        <a:lstStyle/>
        <a:p>
          <a:endParaRPr lang="pt-PT"/>
        </a:p>
      </dgm:t>
    </dgm:pt>
    <dgm:pt modelId="{D4FF1A8D-2C9F-41E9-8F34-E4731F8ED421}">
      <dgm:prSet/>
      <dgm:spPr/>
      <dgm:t>
        <a:bodyPr/>
        <a:lstStyle/>
        <a:p>
          <a:r>
            <a:rPr lang="pt-PT" dirty="0" smtClean="0"/>
            <a:t>Pouca importância – explicar eficazmente benefícios e vantagens  do produto</a:t>
          </a:r>
          <a:endParaRPr lang="pt-PT" dirty="0"/>
        </a:p>
      </dgm:t>
    </dgm:pt>
    <dgm:pt modelId="{1B1B8881-8B70-452B-96D5-C28D1598ADEE}" type="parTrans" cxnId="{33DF0B5E-5B04-408A-AC26-1492108E4039}">
      <dgm:prSet/>
      <dgm:spPr/>
      <dgm:t>
        <a:bodyPr/>
        <a:lstStyle/>
        <a:p>
          <a:endParaRPr lang="pt-PT"/>
        </a:p>
      </dgm:t>
    </dgm:pt>
    <dgm:pt modelId="{78CDFDE8-F586-4108-BC70-6E20D9E1F5A1}" type="sibTrans" cxnId="{33DF0B5E-5B04-408A-AC26-1492108E4039}">
      <dgm:prSet/>
      <dgm:spPr/>
      <dgm:t>
        <a:bodyPr/>
        <a:lstStyle/>
        <a:p>
          <a:endParaRPr lang="pt-PT"/>
        </a:p>
      </dgm:t>
    </dgm:pt>
    <dgm:pt modelId="{2CE41836-0D7A-480A-86BB-B010D728D3E9}">
      <dgm:prSet phldrT="[Texto]"/>
      <dgm:spPr/>
      <dgm:t>
        <a:bodyPr/>
        <a:lstStyle/>
        <a:p>
          <a:r>
            <a:rPr lang="pt-PT" dirty="0" smtClean="0"/>
            <a:t>Reformular tendo em conta as opiniões encontradas</a:t>
          </a:r>
          <a:endParaRPr lang="pt-PT" dirty="0"/>
        </a:p>
      </dgm:t>
    </dgm:pt>
    <dgm:pt modelId="{2F40D031-6CF7-48F6-BA1D-0C5361ABD397}" type="parTrans" cxnId="{82703CCB-00D1-47B6-A641-D64861B2801F}">
      <dgm:prSet/>
      <dgm:spPr/>
      <dgm:t>
        <a:bodyPr/>
        <a:lstStyle/>
        <a:p>
          <a:endParaRPr lang="pt-PT"/>
        </a:p>
      </dgm:t>
    </dgm:pt>
    <dgm:pt modelId="{2D3AB421-8247-4C75-9622-B4294E5AFC82}" type="sibTrans" cxnId="{82703CCB-00D1-47B6-A641-D64861B2801F}">
      <dgm:prSet/>
      <dgm:spPr/>
      <dgm:t>
        <a:bodyPr/>
        <a:lstStyle/>
        <a:p>
          <a:endParaRPr lang="pt-PT"/>
        </a:p>
      </dgm:t>
    </dgm:pt>
    <dgm:pt modelId="{9807207D-1BB9-49EF-B1F2-F0346A869502}">
      <dgm:prSet phldrT="[Texto]"/>
      <dgm:spPr/>
      <dgm:t>
        <a:bodyPr/>
        <a:lstStyle/>
        <a:p>
          <a:r>
            <a:rPr lang="pt-PT" dirty="0" smtClean="0"/>
            <a:t>Alargar a distribuição para além do sistema tradicional, caso tal não aconteça</a:t>
          </a:r>
          <a:endParaRPr lang="pt-PT" dirty="0"/>
        </a:p>
      </dgm:t>
    </dgm:pt>
    <dgm:pt modelId="{650D0E42-558E-42E5-8AE9-EBB20043BADE}" type="sibTrans" cxnId="{7424F799-EF22-4A92-B918-06ED4620AABB}">
      <dgm:prSet/>
      <dgm:spPr/>
      <dgm:t>
        <a:bodyPr/>
        <a:lstStyle/>
        <a:p>
          <a:endParaRPr lang="pt-PT"/>
        </a:p>
      </dgm:t>
    </dgm:pt>
    <dgm:pt modelId="{DFFCE82B-FE72-4A7C-B213-FDBCB0C5EB82}" type="parTrans" cxnId="{7424F799-EF22-4A92-B918-06ED4620AABB}">
      <dgm:prSet/>
      <dgm:spPr/>
      <dgm:t>
        <a:bodyPr/>
        <a:lstStyle/>
        <a:p>
          <a:endParaRPr lang="pt-PT"/>
        </a:p>
      </dgm:t>
    </dgm:pt>
    <dgm:pt modelId="{7D30E759-0B8F-4DC2-BB7B-265DAE852D65}">
      <dgm:prSet/>
      <dgm:spPr/>
      <dgm:t>
        <a:bodyPr/>
        <a:lstStyle/>
        <a:p>
          <a:r>
            <a:rPr lang="pt-PT" dirty="0" smtClean="0"/>
            <a:t>Caso a concorrência lance um novo produto - Campanha que reúna os diversos produtos da marca. </a:t>
          </a:r>
          <a:endParaRPr lang="pt-PT" dirty="0"/>
        </a:p>
      </dgm:t>
    </dgm:pt>
    <dgm:pt modelId="{05957C69-570A-4509-9E24-D89A1B184E2A}" type="parTrans" cxnId="{A533E203-22BE-430C-ADFE-54B140711506}">
      <dgm:prSet/>
      <dgm:spPr/>
      <dgm:t>
        <a:bodyPr/>
        <a:lstStyle/>
        <a:p>
          <a:endParaRPr lang="pt-PT"/>
        </a:p>
      </dgm:t>
    </dgm:pt>
    <dgm:pt modelId="{DF0F7E40-8695-4A5B-857D-CAB9EECA1F2D}" type="sibTrans" cxnId="{A533E203-22BE-430C-ADFE-54B140711506}">
      <dgm:prSet/>
      <dgm:spPr/>
      <dgm:t>
        <a:bodyPr/>
        <a:lstStyle/>
        <a:p>
          <a:endParaRPr lang="pt-PT"/>
        </a:p>
      </dgm:t>
    </dgm:pt>
    <dgm:pt modelId="{68CE4C12-91E9-44F1-94F8-10D1966EF6B4}" type="pres">
      <dgm:prSet presAssocID="{F3C707BF-E393-4839-8EE2-31E14A75C76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4060A6C0-4538-4276-AF1E-ECFB36D132FE}" type="pres">
      <dgm:prSet presAssocID="{07714FC1-F82A-4F7F-9974-20685E29BC1B}" presName="parentLin" presStyleCnt="0"/>
      <dgm:spPr/>
      <dgm:t>
        <a:bodyPr/>
        <a:lstStyle/>
        <a:p>
          <a:endParaRPr lang="pt-PT"/>
        </a:p>
      </dgm:t>
    </dgm:pt>
    <dgm:pt modelId="{868A0BBF-CE1A-40FD-85BB-DC9CB3F66F62}" type="pres">
      <dgm:prSet presAssocID="{07714FC1-F82A-4F7F-9974-20685E29BC1B}" presName="parentLeftMargin" presStyleLbl="node1" presStyleIdx="0" presStyleCnt="4"/>
      <dgm:spPr/>
      <dgm:t>
        <a:bodyPr/>
        <a:lstStyle/>
        <a:p>
          <a:endParaRPr lang="pt-PT"/>
        </a:p>
      </dgm:t>
    </dgm:pt>
    <dgm:pt modelId="{6CAF8B9A-FBE7-4DDC-919B-DA0B7D889269}" type="pres">
      <dgm:prSet presAssocID="{07714FC1-F82A-4F7F-9974-20685E29BC1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2633905-BCC4-47FF-B7B0-9295B0D9C37B}" type="pres">
      <dgm:prSet presAssocID="{07714FC1-F82A-4F7F-9974-20685E29BC1B}" presName="negativeSpace" presStyleCnt="0"/>
      <dgm:spPr/>
      <dgm:t>
        <a:bodyPr/>
        <a:lstStyle/>
        <a:p>
          <a:endParaRPr lang="pt-PT"/>
        </a:p>
      </dgm:t>
    </dgm:pt>
    <dgm:pt modelId="{4BBE8600-067F-465D-967B-8B10A7799905}" type="pres">
      <dgm:prSet presAssocID="{07714FC1-F82A-4F7F-9974-20685E29BC1B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23682F6-8422-4283-A645-B027D3184D94}" type="pres">
      <dgm:prSet presAssocID="{B4C7BF66-3356-484A-8631-E6BCF97DC0C8}" presName="spaceBetweenRectangles" presStyleCnt="0"/>
      <dgm:spPr/>
      <dgm:t>
        <a:bodyPr/>
        <a:lstStyle/>
        <a:p>
          <a:endParaRPr lang="pt-PT"/>
        </a:p>
      </dgm:t>
    </dgm:pt>
    <dgm:pt modelId="{DC624B57-4B64-4AB8-9EFE-8C4A26484300}" type="pres">
      <dgm:prSet presAssocID="{FCE66182-581A-418E-BA0F-EAB75958508E}" presName="parentLin" presStyleCnt="0"/>
      <dgm:spPr/>
      <dgm:t>
        <a:bodyPr/>
        <a:lstStyle/>
        <a:p>
          <a:endParaRPr lang="pt-PT"/>
        </a:p>
      </dgm:t>
    </dgm:pt>
    <dgm:pt modelId="{58BD1008-4FD5-4BD7-A6F9-81F005E4BDB8}" type="pres">
      <dgm:prSet presAssocID="{FCE66182-581A-418E-BA0F-EAB75958508E}" presName="parentLeftMargin" presStyleLbl="node1" presStyleIdx="0" presStyleCnt="4"/>
      <dgm:spPr/>
      <dgm:t>
        <a:bodyPr/>
        <a:lstStyle/>
        <a:p>
          <a:endParaRPr lang="pt-PT"/>
        </a:p>
      </dgm:t>
    </dgm:pt>
    <dgm:pt modelId="{20D68979-EB4C-4707-85C4-C20EF8E9D30E}" type="pres">
      <dgm:prSet presAssocID="{FCE66182-581A-418E-BA0F-EAB75958508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412B779-F2A0-4126-9E6B-84343111FE67}" type="pres">
      <dgm:prSet presAssocID="{FCE66182-581A-418E-BA0F-EAB75958508E}" presName="negativeSpace" presStyleCnt="0"/>
      <dgm:spPr/>
      <dgm:t>
        <a:bodyPr/>
        <a:lstStyle/>
        <a:p>
          <a:endParaRPr lang="pt-PT"/>
        </a:p>
      </dgm:t>
    </dgm:pt>
    <dgm:pt modelId="{97C854DF-D469-48DC-94BA-0786A824CA44}" type="pres">
      <dgm:prSet presAssocID="{FCE66182-581A-418E-BA0F-EAB75958508E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1C7F2AA-6579-4662-A2EE-82A98D6B85CC}" type="pres">
      <dgm:prSet presAssocID="{BFF10E79-6B49-490B-9A0E-D66916ED52E3}" presName="spaceBetweenRectangles" presStyleCnt="0"/>
      <dgm:spPr/>
      <dgm:t>
        <a:bodyPr/>
        <a:lstStyle/>
        <a:p>
          <a:endParaRPr lang="pt-PT"/>
        </a:p>
      </dgm:t>
    </dgm:pt>
    <dgm:pt modelId="{F3DE169F-510B-472E-8FB8-48605FE80D55}" type="pres">
      <dgm:prSet presAssocID="{EE13C382-4E33-419B-AA25-7210AD200661}" presName="parentLin" presStyleCnt="0"/>
      <dgm:spPr/>
      <dgm:t>
        <a:bodyPr/>
        <a:lstStyle/>
        <a:p>
          <a:endParaRPr lang="pt-PT"/>
        </a:p>
      </dgm:t>
    </dgm:pt>
    <dgm:pt modelId="{4B92354E-9392-4FAA-95FA-BB82F9064A5F}" type="pres">
      <dgm:prSet presAssocID="{EE13C382-4E33-419B-AA25-7210AD200661}" presName="parentLeftMargin" presStyleLbl="node1" presStyleIdx="1" presStyleCnt="4"/>
      <dgm:spPr/>
      <dgm:t>
        <a:bodyPr/>
        <a:lstStyle/>
        <a:p>
          <a:endParaRPr lang="pt-PT"/>
        </a:p>
      </dgm:t>
    </dgm:pt>
    <dgm:pt modelId="{62501DD3-9C14-4681-ACAF-8D9EE26495DE}" type="pres">
      <dgm:prSet presAssocID="{EE13C382-4E33-419B-AA25-7210AD20066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E4A27C4-5237-41DE-B6EB-E061067FA70A}" type="pres">
      <dgm:prSet presAssocID="{EE13C382-4E33-419B-AA25-7210AD200661}" presName="negativeSpace" presStyleCnt="0"/>
      <dgm:spPr/>
      <dgm:t>
        <a:bodyPr/>
        <a:lstStyle/>
        <a:p>
          <a:endParaRPr lang="pt-PT"/>
        </a:p>
      </dgm:t>
    </dgm:pt>
    <dgm:pt modelId="{CF4F7615-7344-458A-B013-378E4D8A528C}" type="pres">
      <dgm:prSet presAssocID="{EE13C382-4E33-419B-AA25-7210AD200661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AD01996-FA77-4E36-AB24-8AFA27E41695}" type="pres">
      <dgm:prSet presAssocID="{76D9DD7E-A1A3-4A83-92F6-AB505B32A279}" presName="spaceBetweenRectangles" presStyleCnt="0"/>
      <dgm:spPr/>
      <dgm:t>
        <a:bodyPr/>
        <a:lstStyle/>
        <a:p>
          <a:endParaRPr lang="pt-PT"/>
        </a:p>
      </dgm:t>
    </dgm:pt>
    <dgm:pt modelId="{753F6BA9-63F9-422F-9477-E960B5605441}" type="pres">
      <dgm:prSet presAssocID="{D038D261-09A8-41F6-9B3E-25FC8C8678B9}" presName="parentLin" presStyleCnt="0"/>
      <dgm:spPr/>
      <dgm:t>
        <a:bodyPr/>
        <a:lstStyle/>
        <a:p>
          <a:endParaRPr lang="pt-PT"/>
        </a:p>
      </dgm:t>
    </dgm:pt>
    <dgm:pt modelId="{178F793B-7B55-4F7B-BBB4-4D654777F816}" type="pres">
      <dgm:prSet presAssocID="{D038D261-09A8-41F6-9B3E-25FC8C8678B9}" presName="parentLeftMargin" presStyleLbl="node1" presStyleIdx="2" presStyleCnt="4"/>
      <dgm:spPr/>
      <dgm:t>
        <a:bodyPr/>
        <a:lstStyle/>
        <a:p>
          <a:endParaRPr lang="pt-PT"/>
        </a:p>
      </dgm:t>
    </dgm:pt>
    <dgm:pt modelId="{1C62F916-A2B3-4AFB-945A-93BA644E5853}" type="pres">
      <dgm:prSet presAssocID="{D038D261-09A8-41F6-9B3E-25FC8C8678B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E02A191-8351-41A7-A770-7F9B203F2A0B}" type="pres">
      <dgm:prSet presAssocID="{D038D261-09A8-41F6-9B3E-25FC8C8678B9}" presName="negativeSpace" presStyleCnt="0"/>
      <dgm:spPr/>
      <dgm:t>
        <a:bodyPr/>
        <a:lstStyle/>
        <a:p>
          <a:endParaRPr lang="pt-PT"/>
        </a:p>
      </dgm:t>
    </dgm:pt>
    <dgm:pt modelId="{10EE31AA-747F-4307-A182-389C4B61C21D}" type="pres">
      <dgm:prSet presAssocID="{D038D261-09A8-41F6-9B3E-25FC8C8678B9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A9AAFEB9-DEE0-4C65-8998-53308ED79B0D}" srcId="{F3C707BF-E393-4839-8EE2-31E14A75C763}" destId="{07714FC1-F82A-4F7F-9974-20685E29BC1B}" srcOrd="0" destOrd="0" parTransId="{43F627A5-1204-4FEC-8442-11B1F0C86499}" sibTransId="{B4C7BF66-3356-484A-8631-E6BCF97DC0C8}"/>
    <dgm:cxn modelId="{F9454158-C944-46FC-B33B-E1A8CADAE2EA}" type="presOf" srcId="{9807207D-1BB9-49EF-B1F2-F0346A869502}" destId="{CF4F7615-7344-458A-B013-378E4D8A528C}" srcOrd="0" destOrd="2" presId="urn:microsoft.com/office/officeart/2005/8/layout/list1"/>
    <dgm:cxn modelId="{15E3A38F-3C9B-4080-9308-9E91881AD617}" srcId="{F3C707BF-E393-4839-8EE2-31E14A75C763}" destId="{D038D261-09A8-41F6-9B3E-25FC8C8678B9}" srcOrd="3" destOrd="0" parTransId="{5F6CE779-53EC-437C-A614-EE9706200B2B}" sibTransId="{0CBCE4F8-3DC9-46C5-8886-F0A81D1FE047}"/>
    <dgm:cxn modelId="{E92AA8BD-5632-49C7-9C61-CF559E497B44}" type="presOf" srcId="{3C363D42-A5B1-4AC1-B201-C7325E1277A7}" destId="{CF4F7615-7344-458A-B013-378E4D8A528C}" srcOrd="0" destOrd="1" presId="urn:microsoft.com/office/officeart/2005/8/layout/list1"/>
    <dgm:cxn modelId="{3B589115-6E4E-477C-A1CD-1B15A06581C0}" srcId="{FCE66182-581A-418E-BA0F-EAB75958508E}" destId="{D4E7D44E-15FD-4912-A5D2-4A27230910D2}" srcOrd="1" destOrd="0" parTransId="{B799C0DC-7BC0-4D35-8C41-9B25A0795CD8}" sibTransId="{119BC12A-CC3D-4B2B-9693-650FC65125AA}"/>
    <dgm:cxn modelId="{7424F799-EF22-4A92-B918-06ED4620AABB}" srcId="{EE13C382-4E33-419B-AA25-7210AD200661}" destId="{9807207D-1BB9-49EF-B1F2-F0346A869502}" srcOrd="2" destOrd="0" parTransId="{DFFCE82B-FE72-4A7C-B213-FDBCB0C5EB82}" sibTransId="{650D0E42-558E-42E5-8AE9-EBB20043BADE}"/>
    <dgm:cxn modelId="{C120DDE3-EDEE-472A-A24E-620C1C0FBBEB}" type="presOf" srcId="{EE13C382-4E33-419B-AA25-7210AD200661}" destId="{4B92354E-9392-4FAA-95FA-BB82F9064A5F}" srcOrd="0" destOrd="0" presId="urn:microsoft.com/office/officeart/2005/8/layout/list1"/>
    <dgm:cxn modelId="{82703CCB-00D1-47B6-A641-D64861B2801F}" srcId="{07714FC1-F82A-4F7F-9974-20685E29BC1B}" destId="{2CE41836-0D7A-480A-86BB-B010D728D3E9}" srcOrd="1" destOrd="0" parTransId="{2F40D031-6CF7-48F6-BA1D-0C5361ABD397}" sibTransId="{2D3AB421-8247-4C75-9622-B4294E5AFC82}"/>
    <dgm:cxn modelId="{B79C874D-DA21-4FCB-9AD1-40C3A5E2CB97}" type="presOf" srcId="{01E6049E-FBC5-4A44-B10F-6C17DCE19810}" destId="{CF4F7615-7344-458A-B013-378E4D8A528C}" srcOrd="0" destOrd="0" presId="urn:microsoft.com/office/officeart/2005/8/layout/list1"/>
    <dgm:cxn modelId="{1DCA8FB7-E2A8-44F5-BF55-214D0C3E8466}" type="presOf" srcId="{D038D261-09A8-41F6-9B3E-25FC8C8678B9}" destId="{1C62F916-A2B3-4AFB-945A-93BA644E5853}" srcOrd="1" destOrd="0" presId="urn:microsoft.com/office/officeart/2005/8/layout/list1"/>
    <dgm:cxn modelId="{297AA9D2-10B0-4296-803C-D83640A8859A}" srcId="{EE13C382-4E33-419B-AA25-7210AD200661}" destId="{3C363D42-A5B1-4AC1-B201-C7325E1277A7}" srcOrd="1" destOrd="0" parTransId="{298E5172-631E-4E8A-8CF9-E35357B469CD}" sibTransId="{D3AD6432-C8B9-497C-A85E-E74A7E1BF020}"/>
    <dgm:cxn modelId="{A533E203-22BE-430C-ADFE-54B140711506}" srcId="{D038D261-09A8-41F6-9B3E-25FC8C8678B9}" destId="{7D30E759-0B8F-4DC2-BB7B-265DAE852D65}" srcOrd="2" destOrd="0" parTransId="{05957C69-570A-4509-9E24-D89A1B184E2A}" sibTransId="{DF0F7E40-8695-4A5B-857D-CAB9EECA1F2D}"/>
    <dgm:cxn modelId="{55B75A65-4152-4025-BCB4-53C89EDDEA6F}" type="presOf" srcId="{07714FC1-F82A-4F7F-9974-20685E29BC1B}" destId="{6CAF8B9A-FBE7-4DDC-919B-DA0B7D889269}" srcOrd="1" destOrd="0" presId="urn:microsoft.com/office/officeart/2005/8/layout/list1"/>
    <dgm:cxn modelId="{8DB12BF4-44CE-4612-AFA6-6F308F13C0F3}" type="presOf" srcId="{7D30E759-0B8F-4DC2-BB7B-265DAE852D65}" destId="{10EE31AA-747F-4307-A182-389C4B61C21D}" srcOrd="0" destOrd="2" presId="urn:microsoft.com/office/officeart/2005/8/layout/list1"/>
    <dgm:cxn modelId="{6F7651EF-D725-43FA-86FE-39D431B2F79D}" type="presOf" srcId="{FCE66182-581A-418E-BA0F-EAB75958508E}" destId="{58BD1008-4FD5-4BD7-A6F9-81F005E4BDB8}" srcOrd="0" destOrd="0" presId="urn:microsoft.com/office/officeart/2005/8/layout/list1"/>
    <dgm:cxn modelId="{A8D7A66D-C1C5-45BB-B371-1CE2B4DD270E}" srcId="{EE13C382-4E33-419B-AA25-7210AD200661}" destId="{01E6049E-FBC5-4A44-B10F-6C17DCE19810}" srcOrd="0" destOrd="0" parTransId="{1501846E-8B88-457C-BEC1-F0960748E511}" sibTransId="{CB764533-96D0-4A76-9D65-4FC450FB1619}"/>
    <dgm:cxn modelId="{1A673105-B5CB-49F8-A0AE-71120D2F8DFA}" type="presOf" srcId="{D038D261-09A8-41F6-9B3E-25FC8C8678B9}" destId="{178F793B-7B55-4F7B-BBB4-4D654777F816}" srcOrd="0" destOrd="0" presId="urn:microsoft.com/office/officeart/2005/8/layout/list1"/>
    <dgm:cxn modelId="{31DF5614-EFA6-4844-A45B-1B6A2EB048D8}" type="presOf" srcId="{A392D955-C5C1-4829-9DCA-0A06E856845C}" destId="{4BBE8600-067F-465D-967B-8B10A7799905}" srcOrd="0" destOrd="0" presId="urn:microsoft.com/office/officeart/2005/8/layout/list1"/>
    <dgm:cxn modelId="{33DF0B5E-5B04-408A-AC26-1492108E4039}" srcId="{D038D261-09A8-41F6-9B3E-25FC8C8678B9}" destId="{D4FF1A8D-2C9F-41E9-8F34-E4731F8ED421}" srcOrd="1" destOrd="0" parTransId="{1B1B8881-8B70-452B-96D5-C28D1598ADEE}" sibTransId="{78CDFDE8-F586-4108-BC70-6E20D9E1F5A1}"/>
    <dgm:cxn modelId="{FB4BC42B-57BE-43A5-9480-47512E95786A}" type="presOf" srcId="{3D0AE8FE-2666-4D54-8051-73B3EF450DA0}" destId="{10EE31AA-747F-4307-A182-389C4B61C21D}" srcOrd="0" destOrd="0" presId="urn:microsoft.com/office/officeart/2005/8/layout/list1"/>
    <dgm:cxn modelId="{D9FDB847-091F-40A4-8AD0-F96367B5702E}" type="presOf" srcId="{D4E7D44E-15FD-4912-A5D2-4A27230910D2}" destId="{97C854DF-D469-48DC-94BA-0786A824CA44}" srcOrd="0" destOrd="1" presId="urn:microsoft.com/office/officeart/2005/8/layout/list1"/>
    <dgm:cxn modelId="{0CCCFC3A-1DBC-4F33-98AE-E03EA8B5DFC3}" type="presOf" srcId="{FCE66182-581A-418E-BA0F-EAB75958508E}" destId="{20D68979-EB4C-4707-85C4-C20EF8E9D30E}" srcOrd="1" destOrd="0" presId="urn:microsoft.com/office/officeart/2005/8/layout/list1"/>
    <dgm:cxn modelId="{7D9BA64E-7B3D-49A2-8E05-D002CF6934E2}" srcId="{F3C707BF-E393-4839-8EE2-31E14A75C763}" destId="{EE13C382-4E33-419B-AA25-7210AD200661}" srcOrd="2" destOrd="0" parTransId="{BA8DBE92-74EE-4F21-A415-7A7E06A7ABF8}" sibTransId="{76D9DD7E-A1A3-4A83-92F6-AB505B32A279}"/>
    <dgm:cxn modelId="{A973C785-256D-44BA-B2E9-77C564180E7B}" type="presOf" srcId="{EE13C382-4E33-419B-AA25-7210AD200661}" destId="{62501DD3-9C14-4681-ACAF-8D9EE26495DE}" srcOrd="1" destOrd="0" presId="urn:microsoft.com/office/officeart/2005/8/layout/list1"/>
    <dgm:cxn modelId="{312B4101-F922-4E01-8B8C-AF35BF3BCEE3}" type="presOf" srcId="{2CE41836-0D7A-480A-86BB-B010D728D3E9}" destId="{4BBE8600-067F-465D-967B-8B10A7799905}" srcOrd="0" destOrd="1" presId="urn:microsoft.com/office/officeart/2005/8/layout/list1"/>
    <dgm:cxn modelId="{C5A22926-A31F-482B-8C49-E14D816392DD}" type="presOf" srcId="{F3C707BF-E393-4839-8EE2-31E14A75C763}" destId="{68CE4C12-91E9-44F1-94F8-10D1966EF6B4}" srcOrd="0" destOrd="0" presId="urn:microsoft.com/office/officeart/2005/8/layout/list1"/>
    <dgm:cxn modelId="{74C102A6-D1ED-4957-A5CF-055B137A01A1}" srcId="{F3C707BF-E393-4839-8EE2-31E14A75C763}" destId="{FCE66182-581A-418E-BA0F-EAB75958508E}" srcOrd="1" destOrd="0" parTransId="{32A2F0D5-5BF8-425C-B49A-13E740242911}" sibTransId="{BFF10E79-6B49-490B-9A0E-D66916ED52E3}"/>
    <dgm:cxn modelId="{E5ADE6B8-5014-40C7-A09F-A4434DB3A64D}" type="presOf" srcId="{D4FF1A8D-2C9F-41E9-8F34-E4731F8ED421}" destId="{10EE31AA-747F-4307-A182-389C4B61C21D}" srcOrd="0" destOrd="1" presId="urn:microsoft.com/office/officeart/2005/8/layout/list1"/>
    <dgm:cxn modelId="{35B1DA1D-848D-4572-800F-2E82F4D4F338}" type="presOf" srcId="{599DA3A1-2288-45C1-9400-CB37ED4B9C6C}" destId="{97C854DF-D469-48DC-94BA-0786A824CA44}" srcOrd="0" destOrd="0" presId="urn:microsoft.com/office/officeart/2005/8/layout/list1"/>
    <dgm:cxn modelId="{DA77E2BD-2CBF-43CB-BCF2-E65740095075}" srcId="{FCE66182-581A-418E-BA0F-EAB75958508E}" destId="{599DA3A1-2288-45C1-9400-CB37ED4B9C6C}" srcOrd="0" destOrd="0" parTransId="{79138F05-3E59-4423-98F7-5DF5A407FFDD}" sibTransId="{70D63814-25A3-49AC-B662-11E6331AAD25}"/>
    <dgm:cxn modelId="{D9A12B42-7211-422F-8BDB-AE7F6FDEEF21}" type="presOf" srcId="{07714FC1-F82A-4F7F-9974-20685E29BC1B}" destId="{868A0BBF-CE1A-40FD-85BB-DC9CB3F66F62}" srcOrd="0" destOrd="0" presId="urn:microsoft.com/office/officeart/2005/8/layout/list1"/>
    <dgm:cxn modelId="{0CC1EF51-AFF2-48C1-9BA9-B14B48816730}" srcId="{D038D261-09A8-41F6-9B3E-25FC8C8678B9}" destId="{3D0AE8FE-2666-4D54-8051-73B3EF450DA0}" srcOrd="0" destOrd="0" parTransId="{4CAF3F9E-659D-42BE-B8A1-831D306514F7}" sibTransId="{19345B3A-33CA-4A51-AFC8-5D59C7BF1111}"/>
    <dgm:cxn modelId="{338B86AD-D002-42E5-AD2A-060360D60B81}" srcId="{07714FC1-F82A-4F7F-9974-20685E29BC1B}" destId="{A392D955-C5C1-4829-9DCA-0A06E856845C}" srcOrd="0" destOrd="0" parTransId="{4C224226-651C-419C-B2EB-61DB43A6094C}" sibTransId="{3CF991F5-017D-4F0B-A24A-DF14A06E84F6}"/>
    <dgm:cxn modelId="{36491D07-3560-4095-B5B6-73282118115C}" type="presParOf" srcId="{68CE4C12-91E9-44F1-94F8-10D1966EF6B4}" destId="{4060A6C0-4538-4276-AF1E-ECFB36D132FE}" srcOrd="0" destOrd="0" presId="urn:microsoft.com/office/officeart/2005/8/layout/list1"/>
    <dgm:cxn modelId="{6CFD8DE7-24A4-4445-BE2C-E0B99B6746E9}" type="presParOf" srcId="{4060A6C0-4538-4276-AF1E-ECFB36D132FE}" destId="{868A0BBF-CE1A-40FD-85BB-DC9CB3F66F62}" srcOrd="0" destOrd="0" presId="urn:microsoft.com/office/officeart/2005/8/layout/list1"/>
    <dgm:cxn modelId="{26CE59FC-3011-405D-AF3F-C146885BAFE9}" type="presParOf" srcId="{4060A6C0-4538-4276-AF1E-ECFB36D132FE}" destId="{6CAF8B9A-FBE7-4DDC-919B-DA0B7D889269}" srcOrd="1" destOrd="0" presId="urn:microsoft.com/office/officeart/2005/8/layout/list1"/>
    <dgm:cxn modelId="{2638F0B5-1B13-49CE-A1B1-E75E0D8026CF}" type="presParOf" srcId="{68CE4C12-91E9-44F1-94F8-10D1966EF6B4}" destId="{42633905-BCC4-47FF-B7B0-9295B0D9C37B}" srcOrd="1" destOrd="0" presId="urn:microsoft.com/office/officeart/2005/8/layout/list1"/>
    <dgm:cxn modelId="{2606F74F-CF4F-449F-8F6F-47549D3618E8}" type="presParOf" srcId="{68CE4C12-91E9-44F1-94F8-10D1966EF6B4}" destId="{4BBE8600-067F-465D-967B-8B10A7799905}" srcOrd="2" destOrd="0" presId="urn:microsoft.com/office/officeart/2005/8/layout/list1"/>
    <dgm:cxn modelId="{93B50957-ECF7-4775-AE65-F9D30E04CC46}" type="presParOf" srcId="{68CE4C12-91E9-44F1-94F8-10D1966EF6B4}" destId="{423682F6-8422-4283-A645-B027D3184D94}" srcOrd="3" destOrd="0" presId="urn:microsoft.com/office/officeart/2005/8/layout/list1"/>
    <dgm:cxn modelId="{9F14286E-612C-4D13-8E03-BABC2A0490E7}" type="presParOf" srcId="{68CE4C12-91E9-44F1-94F8-10D1966EF6B4}" destId="{DC624B57-4B64-4AB8-9EFE-8C4A26484300}" srcOrd="4" destOrd="0" presId="urn:microsoft.com/office/officeart/2005/8/layout/list1"/>
    <dgm:cxn modelId="{D063D9CC-5FDF-43D8-A3C1-23EB815A3F67}" type="presParOf" srcId="{DC624B57-4B64-4AB8-9EFE-8C4A26484300}" destId="{58BD1008-4FD5-4BD7-A6F9-81F005E4BDB8}" srcOrd="0" destOrd="0" presId="urn:microsoft.com/office/officeart/2005/8/layout/list1"/>
    <dgm:cxn modelId="{2CBF37BA-2D0D-461D-9B50-83AD4AA72AC8}" type="presParOf" srcId="{DC624B57-4B64-4AB8-9EFE-8C4A26484300}" destId="{20D68979-EB4C-4707-85C4-C20EF8E9D30E}" srcOrd="1" destOrd="0" presId="urn:microsoft.com/office/officeart/2005/8/layout/list1"/>
    <dgm:cxn modelId="{9DF3FF5E-73E9-4BDF-BEE9-DC251D778268}" type="presParOf" srcId="{68CE4C12-91E9-44F1-94F8-10D1966EF6B4}" destId="{1412B779-F2A0-4126-9E6B-84343111FE67}" srcOrd="5" destOrd="0" presId="urn:microsoft.com/office/officeart/2005/8/layout/list1"/>
    <dgm:cxn modelId="{5AD6E42B-AF30-4913-8ECE-D23CC1E16E4D}" type="presParOf" srcId="{68CE4C12-91E9-44F1-94F8-10D1966EF6B4}" destId="{97C854DF-D469-48DC-94BA-0786A824CA44}" srcOrd="6" destOrd="0" presId="urn:microsoft.com/office/officeart/2005/8/layout/list1"/>
    <dgm:cxn modelId="{752763DF-A105-4F24-985D-6541A684C01C}" type="presParOf" srcId="{68CE4C12-91E9-44F1-94F8-10D1966EF6B4}" destId="{61C7F2AA-6579-4662-A2EE-82A98D6B85CC}" srcOrd="7" destOrd="0" presId="urn:microsoft.com/office/officeart/2005/8/layout/list1"/>
    <dgm:cxn modelId="{95C65D88-0512-4112-9BD4-9FDDBE3EAAC5}" type="presParOf" srcId="{68CE4C12-91E9-44F1-94F8-10D1966EF6B4}" destId="{F3DE169F-510B-472E-8FB8-48605FE80D55}" srcOrd="8" destOrd="0" presId="urn:microsoft.com/office/officeart/2005/8/layout/list1"/>
    <dgm:cxn modelId="{B88EF9FF-5496-4E98-A519-98D9212BC4BA}" type="presParOf" srcId="{F3DE169F-510B-472E-8FB8-48605FE80D55}" destId="{4B92354E-9392-4FAA-95FA-BB82F9064A5F}" srcOrd="0" destOrd="0" presId="urn:microsoft.com/office/officeart/2005/8/layout/list1"/>
    <dgm:cxn modelId="{3B724FB7-FECA-49A1-937E-F6EAF4CC5E67}" type="presParOf" srcId="{F3DE169F-510B-472E-8FB8-48605FE80D55}" destId="{62501DD3-9C14-4681-ACAF-8D9EE26495DE}" srcOrd="1" destOrd="0" presId="urn:microsoft.com/office/officeart/2005/8/layout/list1"/>
    <dgm:cxn modelId="{5EEA60A0-88F5-4090-A567-99E2FB76921D}" type="presParOf" srcId="{68CE4C12-91E9-44F1-94F8-10D1966EF6B4}" destId="{0E4A27C4-5237-41DE-B6EB-E061067FA70A}" srcOrd="9" destOrd="0" presId="urn:microsoft.com/office/officeart/2005/8/layout/list1"/>
    <dgm:cxn modelId="{B6CF6CDF-F1CC-450F-B675-135C639EF1B9}" type="presParOf" srcId="{68CE4C12-91E9-44F1-94F8-10D1966EF6B4}" destId="{CF4F7615-7344-458A-B013-378E4D8A528C}" srcOrd="10" destOrd="0" presId="urn:microsoft.com/office/officeart/2005/8/layout/list1"/>
    <dgm:cxn modelId="{AB3B8216-B690-41BA-9612-FB6653289146}" type="presParOf" srcId="{68CE4C12-91E9-44F1-94F8-10D1966EF6B4}" destId="{FAD01996-FA77-4E36-AB24-8AFA27E41695}" srcOrd="11" destOrd="0" presId="urn:microsoft.com/office/officeart/2005/8/layout/list1"/>
    <dgm:cxn modelId="{6E36D3E4-4CBD-4D4B-B84F-BF2A34868B47}" type="presParOf" srcId="{68CE4C12-91E9-44F1-94F8-10D1966EF6B4}" destId="{753F6BA9-63F9-422F-9477-E960B5605441}" srcOrd="12" destOrd="0" presId="urn:microsoft.com/office/officeart/2005/8/layout/list1"/>
    <dgm:cxn modelId="{D57FD0C4-5D0F-4542-A22B-42764FE97A0C}" type="presParOf" srcId="{753F6BA9-63F9-422F-9477-E960B5605441}" destId="{178F793B-7B55-4F7B-BBB4-4D654777F816}" srcOrd="0" destOrd="0" presId="urn:microsoft.com/office/officeart/2005/8/layout/list1"/>
    <dgm:cxn modelId="{78FD25C3-2ECC-460C-92D7-39FED7B025BF}" type="presParOf" srcId="{753F6BA9-63F9-422F-9477-E960B5605441}" destId="{1C62F916-A2B3-4AFB-945A-93BA644E5853}" srcOrd="1" destOrd="0" presId="urn:microsoft.com/office/officeart/2005/8/layout/list1"/>
    <dgm:cxn modelId="{876DE3F4-E436-49E5-9FE8-FB78AF226FBE}" type="presParOf" srcId="{68CE4C12-91E9-44F1-94F8-10D1966EF6B4}" destId="{CE02A191-8351-41A7-A770-7F9B203F2A0B}" srcOrd="13" destOrd="0" presId="urn:microsoft.com/office/officeart/2005/8/layout/list1"/>
    <dgm:cxn modelId="{D1AA3F8F-E906-4DF7-99EA-2BBF7C47F7CC}" type="presParOf" srcId="{68CE4C12-91E9-44F1-94F8-10D1966EF6B4}" destId="{10EE31AA-747F-4307-A182-389C4B61C21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</a:defRPr>
            </a:lvl1pPr>
          </a:lstStyle>
          <a:p>
            <a:pPr>
              <a:defRPr/>
            </a:pPr>
            <a:r>
              <a:rPr lang="pt-PT"/>
              <a:t>SUNSON Protect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FF65331-B405-4E31-8E59-B91286FAFC0D}" type="datetimeFigureOut">
              <a:rPr lang="pt-PT"/>
              <a:pPr>
                <a:defRPr/>
              </a:pPr>
              <a:t>10-12-2009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DF7A4F7-880B-436A-B337-41649BD4406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</a:defRPr>
            </a:lvl1pPr>
          </a:lstStyle>
          <a:p>
            <a:pPr>
              <a:defRPr/>
            </a:pPr>
            <a:r>
              <a:rPr lang="pt-PT"/>
              <a:t>SUNSON Protect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3EEB4AE-CA43-4CC8-87BF-AA08BCD14A0F}" type="datetimeFigureOut">
              <a:rPr lang="pt-PT"/>
              <a:pPr>
                <a:defRPr/>
              </a:pPr>
              <a:t>10-12-2009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E42BA2A-1E7F-4D40-93C3-1D24F152FB5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 smtClean="0"/>
          </a:p>
        </p:txBody>
      </p:sp>
      <p:sp>
        <p:nvSpPr>
          <p:cNvPr id="16387" name="Marcador de Posição do Cabeçalho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/>
              <a:t>SUNSON Protect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 smtClean="0"/>
          </a:p>
        </p:txBody>
      </p:sp>
      <p:sp>
        <p:nvSpPr>
          <p:cNvPr id="35843" name="Marcador de Posição do Cabeçalho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/>
              <a:t>SUNSON Protect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PT" smtClean="0"/>
              <a:t>rita</a:t>
            </a:r>
          </a:p>
        </p:txBody>
      </p:sp>
      <p:sp>
        <p:nvSpPr>
          <p:cNvPr id="37891" name="Marcador de Posição do Cabeçalho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/>
              <a:t>SUNSON Protect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 smtClean="0"/>
          </a:p>
        </p:txBody>
      </p:sp>
      <p:sp>
        <p:nvSpPr>
          <p:cNvPr id="40963" name="Marcador de Posição do Cabeçalho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/>
              <a:t>SUNSON Protect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PT" smtClean="0"/>
              <a:t>Rita/carochinha</a:t>
            </a:r>
          </a:p>
        </p:txBody>
      </p:sp>
      <p:sp>
        <p:nvSpPr>
          <p:cNvPr id="44035" name="Marcador de Posição do Cabeçalho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/>
              <a:t>SUNSON Protect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PT" smtClean="0"/>
              <a:t>mariana</a:t>
            </a:r>
          </a:p>
        </p:txBody>
      </p:sp>
      <p:sp>
        <p:nvSpPr>
          <p:cNvPr id="46083" name="Marcador de Posição do Cabeçalho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/>
              <a:t>SUNSON Protect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PT" smtClean="0"/>
              <a:t>dani</a:t>
            </a:r>
          </a:p>
        </p:txBody>
      </p:sp>
      <p:sp>
        <p:nvSpPr>
          <p:cNvPr id="48131" name="Marcador de Posição do Cabeçalho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/>
              <a:t>SUNSON Protect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 smtClean="0"/>
          </a:p>
        </p:txBody>
      </p:sp>
      <p:sp>
        <p:nvSpPr>
          <p:cNvPr id="18435" name="Marcador de Posição do Cabeçalho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/>
              <a:t>SUNSON Protect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 smtClean="0"/>
          </a:p>
        </p:txBody>
      </p:sp>
      <p:sp>
        <p:nvSpPr>
          <p:cNvPr id="20483" name="Marcador de Posição do Cabeçalho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/>
              <a:t>SUNSON Protect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 smtClean="0"/>
          </a:p>
        </p:txBody>
      </p:sp>
      <p:sp>
        <p:nvSpPr>
          <p:cNvPr id="22531" name="Marcador de Posição do Cabeçalho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/>
              <a:t>SUNSON Protect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 smtClean="0"/>
          </a:p>
        </p:txBody>
      </p:sp>
      <p:sp>
        <p:nvSpPr>
          <p:cNvPr id="24579" name="Marcador de Posição do Cabeçalho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/>
              <a:t>SUNSON Protect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 smtClean="0"/>
          </a:p>
        </p:txBody>
      </p:sp>
      <p:sp>
        <p:nvSpPr>
          <p:cNvPr id="26627" name="Marcador de Posição do Cabeçalho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/>
              <a:t>SUNSON Protect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 smtClean="0"/>
          </a:p>
        </p:txBody>
      </p:sp>
      <p:sp>
        <p:nvSpPr>
          <p:cNvPr id="28675" name="Marcador de Posição do Cabeçalho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/>
              <a:t>SUNSON Protect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 smtClean="0"/>
          </a:p>
        </p:txBody>
      </p:sp>
      <p:sp>
        <p:nvSpPr>
          <p:cNvPr id="31747" name="Marcador de Posição do Cabeçalho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/>
              <a:t>SUNSON Protect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 smtClean="0"/>
          </a:p>
        </p:txBody>
      </p:sp>
      <p:sp>
        <p:nvSpPr>
          <p:cNvPr id="33795" name="Marcador de Posição do Cabeçalho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/>
              <a:t>SUNSON Protect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ABED6-C4AF-431E-B86C-75A4B66B3B13}" type="datetime1">
              <a:rPr lang="pt-PT"/>
              <a:pPr>
                <a:defRPr/>
              </a:pPr>
              <a:t>10-12-2009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C004C-76E7-4ABC-863B-20BBEB430A2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74A0E-ABC8-4A40-902C-C09D7DF4A280}" type="datetime1">
              <a:rPr lang="pt-PT"/>
              <a:pPr>
                <a:defRPr/>
              </a:pPr>
              <a:t>10-12-2009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3F1D8-505D-4609-8A99-3DDD5852C4E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92257-F54D-44A0-A739-67FD194162DA}" type="datetime1">
              <a:rPr lang="pt-PT"/>
              <a:pPr>
                <a:defRPr/>
              </a:pPr>
              <a:t>10-12-2009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4B7BF-215F-472E-8B24-A2F3ED10DF4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3D8FC-1D6B-4F34-B026-7F9D047C5C68}" type="datetime1">
              <a:rPr lang="pt-PT"/>
              <a:pPr>
                <a:defRPr/>
              </a:pPr>
              <a:t>10-12-2009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B7E3E-61AE-4495-91A7-EE36AFAEAED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77647-6E05-4CAE-BE19-87F38C452D04}" type="datetime1">
              <a:rPr lang="pt-PT"/>
              <a:pPr>
                <a:defRPr/>
              </a:pPr>
              <a:t>10-12-2009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811B5-791A-4FB6-A12A-ABC25A3D793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B2BD8-9AB5-4068-A266-86BF9D3C5B5C}" type="datetime1">
              <a:rPr lang="pt-PT"/>
              <a:pPr>
                <a:defRPr/>
              </a:pPr>
              <a:t>10-12-2009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20AEA-3550-4D57-B12F-7622ED21D16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B8365-54D2-4C3A-92D5-8154F332E92C}" type="datetime1">
              <a:rPr lang="pt-PT"/>
              <a:pPr>
                <a:defRPr/>
              </a:pPr>
              <a:t>10-12-2009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54CB0-58D7-47E2-94CB-130B17F1A9A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E8394-CD6E-46C6-A102-5D4CD1E97F22}" type="datetime1">
              <a:rPr lang="pt-PT"/>
              <a:pPr>
                <a:defRPr/>
              </a:pPr>
              <a:t>10-12-2009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6A877-D3C5-4342-BAD6-A7FEBAA9E91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BBADD-1F6F-4A05-8EF9-2CF334F32DBC}" type="datetime1">
              <a:rPr lang="pt-PT"/>
              <a:pPr>
                <a:defRPr/>
              </a:pPr>
              <a:t>10-12-2009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C3FE6-FB77-4A06-8D28-DFB8FDAD1D8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B1E58-F317-4BEC-BDAF-945BFACD0332}" type="datetime1">
              <a:rPr lang="pt-PT"/>
              <a:pPr>
                <a:defRPr/>
              </a:pPr>
              <a:t>10-12-2009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5A0F1-091B-4E37-9F40-077E4EF2B74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42E9B-24FE-4236-8BB9-0624975B7486}" type="datetime1">
              <a:rPr lang="pt-PT"/>
              <a:pPr>
                <a:defRPr/>
              </a:pPr>
              <a:t>10-12-2009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A3BBE-428D-4469-805E-1DE00A49403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</a:p>
        </p:txBody>
      </p:sp>
      <p:sp>
        <p:nvSpPr>
          <p:cNvPr id="102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776029-3961-4545-B990-2E4BEAD1CBD3}" type="datetime1">
              <a:rPr lang="pt-PT"/>
              <a:pPr>
                <a:defRPr/>
              </a:pPr>
              <a:t>10-12-2009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6FA799-637B-432E-BE04-16FA7B486CF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aniela\Desktop\apresenta&#231;&#227;o%20Marketing\SUNSON%20anuncio_WMV%20V9.wmv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pt/url?source=imgres&amp;ct=tbn&amp;q=http://zmramos.110mb.com/CuteNews/data/upimages/electrico.jpg&amp;usg=AFQjCNE4TjhJZCKXSuBqrcIk7U7qtxUuCw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hyperlink" Target="http://www.dove.pt/" TargetMode="External"/><Relationship Id="rId5" Type="http://schemas.openxmlformats.org/officeDocument/2006/relationships/image" Target="../media/image17.png"/><Relationship Id="rId10" Type="http://schemas.openxmlformats.org/officeDocument/2006/relationships/image" Target="../media/image21.jpeg"/><Relationship Id="rId4" Type="http://schemas.openxmlformats.org/officeDocument/2006/relationships/slide" Target="slide13.xml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aniela\Desktop\apresenta&#231;&#227;o%20Marketing\Filme%20final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aniela\Desktop\apresenta&#231;&#227;o%20Marketing\Filme%20apresenta&#231;&#227;o_0001.wmv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hyperlink" Target="http://www.garnier.pt/_pt/_pt/our_products/products_suncare.aspx?tpcode=OUR_PRODUCTS%5ePRD_SUNCARE%5eAMBRE_SOLAIRE%5eAMBRE_SOLAIRE_DISCOVER%5eAMBRE_KIDS&amp;prdcode=P30025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14.png"/><Relationship Id="rId4" Type="http://schemas.openxmlformats.org/officeDocument/2006/relationships/diagramData" Target="../diagrams/data4.xml"/><Relationship Id="rId9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Marcador de Posição de Conteúdo 12" descr="Actualizado recentemente.jpg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9966590">
            <a:off x="508000" y="660400"/>
            <a:ext cx="8047038" cy="4525963"/>
          </a:xfrm>
        </p:spPr>
      </p:pic>
      <p:sp>
        <p:nvSpPr>
          <p:cNvPr id="14" name="CaixaDeTexto 13"/>
          <p:cNvSpPr txBox="1"/>
          <p:nvPr/>
        </p:nvSpPr>
        <p:spPr>
          <a:xfrm>
            <a:off x="7072330" y="4714884"/>
            <a:ext cx="9286940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dirty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Elaborado por: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Ana Antunes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Ana Rita Lobo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Daniela Penela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Mariana Tavares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Rita Silva </a:t>
            </a:r>
          </a:p>
        </p:txBody>
      </p:sp>
      <p:pic>
        <p:nvPicPr>
          <p:cNvPr id="15364" name="Picture 6" descr="http://www.gestao.iscte.org/downloads/iscte_iul_gr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147" b="18797"/>
          <a:stretch>
            <a:fillRect/>
          </a:stretch>
        </p:blipFill>
        <p:spPr bwMode="auto">
          <a:xfrm>
            <a:off x="-857250" y="5786438"/>
            <a:ext cx="6223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14290"/>
            <a:ext cx="2001841" cy="13858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isometricOffAxis1Righ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CaixaDeTexto 5"/>
          <p:cNvSpPr txBox="1"/>
          <p:nvPr/>
        </p:nvSpPr>
        <p:spPr>
          <a:xfrm>
            <a:off x="5643570" y="68025"/>
            <a:ext cx="342902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Plano Operacional de Marketing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>
                <a:solidFill>
                  <a:schemeClr val="tx2"/>
                </a:solidFill>
                <a:latin typeface="+mn-lt"/>
              </a:rPr>
              <a:t>SUNSON Protect</a:t>
            </a:r>
            <a:endParaRPr lang="pt-PT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071670" y="357174"/>
            <a:ext cx="5286412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O PRODUTO…</a:t>
            </a:r>
            <a:endParaRPr lang="pt-PT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643570" y="68025"/>
            <a:ext cx="342902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Plano Operacional de Marketing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>
                <a:solidFill>
                  <a:schemeClr val="tx2"/>
                </a:solidFill>
                <a:latin typeface="+mn-lt"/>
              </a:rPr>
              <a:t>SUNSON Protect</a:t>
            </a:r>
            <a:endParaRPr lang="pt-PT" b="1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15" name="Diagrama 14"/>
          <p:cNvGraphicFramePr/>
          <p:nvPr/>
        </p:nvGraphicFramePr>
        <p:xfrm>
          <a:off x="1000100" y="793760"/>
          <a:ext cx="8143932" cy="4921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8836" y="274638"/>
            <a:ext cx="4900618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PT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Qual o seu </a:t>
            </a:r>
            <a:r>
              <a:rPr lang="pt-P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PREÇO?</a:t>
            </a:r>
            <a:endParaRPr lang="pt-PT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643570" y="68025"/>
            <a:ext cx="342902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Plano Operacional de Marketing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>
                <a:solidFill>
                  <a:schemeClr val="tx2"/>
                </a:solidFill>
                <a:latin typeface="+mn-lt"/>
              </a:rPr>
              <a:t>SUNSON Protect</a:t>
            </a:r>
            <a:endParaRPr lang="pt-PT" b="1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34820" name="Grupo 25"/>
          <p:cNvGrpSpPr>
            <a:grpSpLocks/>
          </p:cNvGrpSpPr>
          <p:nvPr/>
        </p:nvGrpSpPr>
        <p:grpSpPr bwMode="auto">
          <a:xfrm>
            <a:off x="1000125" y="1285875"/>
            <a:ext cx="5368925" cy="4873625"/>
            <a:chOff x="1684545" y="1571612"/>
            <a:chExt cx="5369281" cy="4874219"/>
          </a:xfrm>
        </p:grpSpPr>
        <p:grpSp>
          <p:nvGrpSpPr>
            <p:cNvPr id="34822" name="Grupo 10"/>
            <p:cNvGrpSpPr>
              <a:grpSpLocks/>
            </p:cNvGrpSpPr>
            <p:nvPr/>
          </p:nvGrpSpPr>
          <p:grpSpPr bwMode="auto">
            <a:xfrm>
              <a:off x="1684545" y="1571612"/>
              <a:ext cx="5369281" cy="4874219"/>
              <a:chOff x="1684545" y="1571612"/>
              <a:chExt cx="5369281" cy="4874219"/>
            </a:xfrm>
          </p:grpSpPr>
          <p:sp>
            <p:nvSpPr>
              <p:cNvPr id="23" name="Forma livre 22"/>
              <p:cNvSpPr/>
              <p:nvPr/>
            </p:nvSpPr>
            <p:spPr>
              <a:xfrm>
                <a:off x="3184743" y="1571612"/>
                <a:ext cx="2428892" cy="2214578"/>
              </a:xfrm>
              <a:custGeom>
                <a:avLst/>
                <a:gdLst>
                  <a:gd name="connsiteX0" fmla="*/ 0 w 2500330"/>
                  <a:gd name="connsiteY0" fmla="*/ 1531098 h 2355535"/>
                  <a:gd name="connsiteX1" fmla="*/ 625083 w 2500330"/>
                  <a:gd name="connsiteY1" fmla="*/ 1531098 h 2355535"/>
                  <a:gd name="connsiteX2" fmla="*/ 625083 w 2500330"/>
                  <a:gd name="connsiteY2" fmla="*/ 0 h 2355535"/>
                  <a:gd name="connsiteX3" fmla="*/ 1875248 w 2500330"/>
                  <a:gd name="connsiteY3" fmla="*/ 0 h 2355535"/>
                  <a:gd name="connsiteX4" fmla="*/ 1875248 w 2500330"/>
                  <a:gd name="connsiteY4" fmla="*/ 1531098 h 2355535"/>
                  <a:gd name="connsiteX5" fmla="*/ 2500330 w 2500330"/>
                  <a:gd name="connsiteY5" fmla="*/ 1531098 h 2355535"/>
                  <a:gd name="connsiteX6" fmla="*/ 1250165 w 2500330"/>
                  <a:gd name="connsiteY6" fmla="*/ 2355535 h 2355535"/>
                  <a:gd name="connsiteX7" fmla="*/ 0 w 2500330"/>
                  <a:gd name="connsiteY7" fmla="*/ 1531098 h 2355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00330" h="2355535">
                    <a:moveTo>
                      <a:pt x="0" y="1531098"/>
                    </a:moveTo>
                    <a:lnTo>
                      <a:pt x="625083" y="1531098"/>
                    </a:lnTo>
                    <a:lnTo>
                      <a:pt x="625083" y="0"/>
                    </a:lnTo>
                    <a:lnTo>
                      <a:pt x="1875248" y="0"/>
                    </a:lnTo>
                    <a:lnTo>
                      <a:pt x="1875248" y="1531098"/>
                    </a:lnTo>
                    <a:lnTo>
                      <a:pt x="2500330" y="1531098"/>
                    </a:lnTo>
                    <a:lnTo>
                      <a:pt x="1250165" y="2355535"/>
                    </a:lnTo>
                    <a:lnTo>
                      <a:pt x="0" y="153109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hueOff val="0"/>
                      <a:satOff val="0"/>
                      <a:lumOff val="0"/>
                      <a:shade val="51000"/>
                      <a:satMod val="130000"/>
                      <a:alpha val="32000"/>
                    </a:schemeClr>
                  </a:gs>
                  <a:gs pos="80000">
                    <a:schemeClr val="accent6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6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</a:gra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788659" tIns="163576" rIns="788658" bIns="575795" spcCol="1270" anchor="ctr"/>
              <a:lstStyle/>
              <a:p>
                <a:pPr algn="ctr" defTabSz="10223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PT" dirty="0"/>
                  <a:t>Procura</a:t>
                </a:r>
              </a:p>
              <a:p>
                <a:pPr algn="ctr" defTabSz="10223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PT" dirty="0"/>
                  <a:t>17€-20€</a:t>
                </a:r>
              </a:p>
            </p:txBody>
          </p:sp>
          <p:sp>
            <p:nvSpPr>
              <p:cNvPr id="24" name="Forma livre 23"/>
              <p:cNvSpPr/>
              <p:nvPr/>
            </p:nvSpPr>
            <p:spPr>
              <a:xfrm rot="3330092">
                <a:off x="4853457" y="4245463"/>
                <a:ext cx="2247473" cy="2153264"/>
              </a:xfrm>
              <a:custGeom>
                <a:avLst/>
                <a:gdLst>
                  <a:gd name="connsiteX0" fmla="*/ 0 w 2141393"/>
                  <a:gd name="connsiteY0" fmla="*/ 1391905 h 2141393"/>
                  <a:gd name="connsiteX1" fmla="*/ 535348 w 2141393"/>
                  <a:gd name="connsiteY1" fmla="*/ 1391905 h 2141393"/>
                  <a:gd name="connsiteX2" fmla="*/ 535348 w 2141393"/>
                  <a:gd name="connsiteY2" fmla="*/ 0 h 2141393"/>
                  <a:gd name="connsiteX3" fmla="*/ 1606045 w 2141393"/>
                  <a:gd name="connsiteY3" fmla="*/ 0 h 2141393"/>
                  <a:gd name="connsiteX4" fmla="*/ 1606045 w 2141393"/>
                  <a:gd name="connsiteY4" fmla="*/ 1391905 h 2141393"/>
                  <a:gd name="connsiteX5" fmla="*/ 2141393 w 2141393"/>
                  <a:gd name="connsiteY5" fmla="*/ 1391905 h 2141393"/>
                  <a:gd name="connsiteX6" fmla="*/ 1070697 w 2141393"/>
                  <a:gd name="connsiteY6" fmla="*/ 2141393 h 2141393"/>
                  <a:gd name="connsiteX7" fmla="*/ 0 w 2141393"/>
                  <a:gd name="connsiteY7" fmla="*/ 1391905 h 2141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41393" h="2141393">
                    <a:moveTo>
                      <a:pt x="749488" y="0"/>
                    </a:moveTo>
                    <a:lnTo>
                      <a:pt x="749488" y="535348"/>
                    </a:lnTo>
                    <a:lnTo>
                      <a:pt x="2141393" y="535348"/>
                    </a:lnTo>
                    <a:lnTo>
                      <a:pt x="2141393" y="1606045"/>
                    </a:lnTo>
                    <a:lnTo>
                      <a:pt x="749488" y="1606045"/>
                    </a:lnTo>
                    <a:lnTo>
                      <a:pt x="749488" y="2141393"/>
                    </a:lnTo>
                    <a:lnTo>
                      <a:pt x="0" y="1070697"/>
                    </a:lnTo>
                    <a:lnTo>
                      <a:pt x="74948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hueOff val="0"/>
                      <a:satOff val="0"/>
                      <a:lumOff val="0"/>
                      <a:shade val="51000"/>
                      <a:satMod val="130000"/>
                      <a:alpha val="32000"/>
                    </a:schemeClr>
                  </a:gs>
                  <a:gs pos="80000">
                    <a:schemeClr val="accent6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6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</a:gra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516984" tIns="677587" rIns="142239" bIns="677588" spcCol="1270" anchor="ctr"/>
              <a:lstStyle/>
              <a:p>
                <a:pPr algn="ctr" defTabSz="8890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PT" sz="2000" dirty="0"/>
                  <a:t>Concorrência</a:t>
                </a:r>
              </a:p>
              <a:p>
                <a:pPr algn="ctr" defTabSz="8890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PT" sz="2000" dirty="0"/>
                  <a:t>13€</a:t>
                </a:r>
              </a:p>
            </p:txBody>
          </p:sp>
          <p:sp>
            <p:nvSpPr>
              <p:cNvPr id="25" name="Forma livre 24"/>
              <p:cNvSpPr/>
              <p:nvPr/>
            </p:nvSpPr>
            <p:spPr>
              <a:xfrm rot="18541521">
                <a:off x="1645342" y="4190653"/>
                <a:ext cx="2269851" cy="2191445"/>
              </a:xfrm>
              <a:custGeom>
                <a:avLst/>
                <a:gdLst>
                  <a:gd name="connsiteX0" fmla="*/ 0 w 1946732"/>
                  <a:gd name="connsiteY0" fmla="*/ 1265376 h 1946732"/>
                  <a:gd name="connsiteX1" fmla="*/ 486683 w 1946732"/>
                  <a:gd name="connsiteY1" fmla="*/ 1265376 h 1946732"/>
                  <a:gd name="connsiteX2" fmla="*/ 486683 w 1946732"/>
                  <a:gd name="connsiteY2" fmla="*/ 0 h 1946732"/>
                  <a:gd name="connsiteX3" fmla="*/ 1460049 w 1946732"/>
                  <a:gd name="connsiteY3" fmla="*/ 0 h 1946732"/>
                  <a:gd name="connsiteX4" fmla="*/ 1460049 w 1946732"/>
                  <a:gd name="connsiteY4" fmla="*/ 1265376 h 1946732"/>
                  <a:gd name="connsiteX5" fmla="*/ 1946732 w 1946732"/>
                  <a:gd name="connsiteY5" fmla="*/ 1265376 h 1946732"/>
                  <a:gd name="connsiteX6" fmla="*/ 973366 w 1946732"/>
                  <a:gd name="connsiteY6" fmla="*/ 1946732 h 1946732"/>
                  <a:gd name="connsiteX7" fmla="*/ 0 w 1946732"/>
                  <a:gd name="connsiteY7" fmla="*/ 1265376 h 1946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6732" h="1946732">
                    <a:moveTo>
                      <a:pt x="1265376" y="1946732"/>
                    </a:moveTo>
                    <a:lnTo>
                      <a:pt x="1265376" y="1460049"/>
                    </a:lnTo>
                    <a:lnTo>
                      <a:pt x="0" y="1460049"/>
                    </a:lnTo>
                    <a:lnTo>
                      <a:pt x="0" y="486683"/>
                    </a:lnTo>
                    <a:lnTo>
                      <a:pt x="1265376" y="486683"/>
                    </a:lnTo>
                    <a:lnTo>
                      <a:pt x="1265376" y="0"/>
                    </a:lnTo>
                    <a:lnTo>
                      <a:pt x="1946732" y="973366"/>
                    </a:lnTo>
                    <a:lnTo>
                      <a:pt x="1265376" y="194673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hueOff val="0"/>
                      <a:satOff val="0"/>
                      <a:lumOff val="0"/>
                      <a:shade val="51000"/>
                      <a:satMod val="130000"/>
                      <a:alpha val="32000"/>
                    </a:schemeClr>
                  </a:gs>
                  <a:gs pos="80000">
                    <a:schemeClr val="accent6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6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</a:gra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42239" tIns="628923" rIns="482918" bIns="628922" spcCol="1270" anchor="ctr"/>
              <a:lstStyle/>
              <a:p>
                <a:pPr algn="ctr" defTabSz="8890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PT" sz="2000" dirty="0"/>
                  <a:t>Custo </a:t>
                </a:r>
              </a:p>
              <a:p>
                <a:pPr algn="ctr" defTabSz="8890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PT" sz="2000" dirty="0"/>
                  <a:t>7€</a:t>
                </a:r>
                <a:endParaRPr lang="pt-PT" sz="2000" dirty="0"/>
              </a:p>
            </p:txBody>
          </p:sp>
        </p:grpSp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3542840" y="3834474"/>
              <a:ext cx="1743540" cy="523220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pt-PT" sz="2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14,99 €</a:t>
              </a:r>
            </a:p>
          </p:txBody>
        </p:sp>
      </p:grpSp>
      <p:sp>
        <p:nvSpPr>
          <p:cNvPr id="27" name="CaixaDeTexto 26"/>
          <p:cNvSpPr txBox="1"/>
          <p:nvPr/>
        </p:nvSpPr>
        <p:spPr>
          <a:xfrm>
            <a:off x="5857884" y="1500174"/>
            <a:ext cx="2571736" cy="1405533"/>
          </a:xfrm>
          <a:prstGeom prst="cloud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Política de Desnatação ou Skimming</a:t>
            </a:r>
            <a:endParaRPr lang="pt-PT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8836" y="274638"/>
            <a:ext cx="6115064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PT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Como </a:t>
            </a:r>
            <a:r>
              <a:rPr lang="pt-P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DISTRIBUIR?</a:t>
            </a:r>
            <a:endParaRPr lang="pt-PT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643570" y="68025"/>
            <a:ext cx="342902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Plano Operacional de Marketing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>
                <a:solidFill>
                  <a:schemeClr val="tx2"/>
                </a:solidFill>
                <a:latin typeface="+mn-lt"/>
              </a:rPr>
              <a:t>SUNSON Protect</a:t>
            </a:r>
            <a:endParaRPr lang="pt-PT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6868" name="CaixaDeTexto 4"/>
          <p:cNvSpPr txBox="1">
            <a:spLocks noChangeArrowheads="1"/>
          </p:cNvSpPr>
          <p:nvPr/>
        </p:nvSpPr>
        <p:spPr bwMode="auto">
          <a:xfrm>
            <a:off x="2000250" y="1357313"/>
            <a:ext cx="6929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>
                <a:latin typeface="Calibri" pitchFamily="34" charset="0"/>
              </a:rPr>
              <a:t>Aproveitamento das relações com canais de distribuição já existentes</a:t>
            </a:r>
          </a:p>
        </p:txBody>
      </p:sp>
      <p:graphicFrame>
        <p:nvGraphicFramePr>
          <p:cNvPr id="6" name="Diagrama 5"/>
          <p:cNvGraphicFramePr/>
          <p:nvPr/>
        </p:nvGraphicFramePr>
        <p:xfrm>
          <a:off x="-428660" y="1785926"/>
          <a:ext cx="6858048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6870" name="CaixaDeTexto 6"/>
          <p:cNvSpPr txBox="1">
            <a:spLocks noChangeArrowheads="1"/>
          </p:cNvSpPr>
          <p:nvPr/>
        </p:nvSpPr>
        <p:spPr bwMode="auto">
          <a:xfrm>
            <a:off x="5143500" y="2433638"/>
            <a:ext cx="3857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558ED5"/>
              </a:buClr>
              <a:buFont typeface="Wingdings" pitchFamily="2" charset="2"/>
              <a:buChar char="v"/>
            </a:pPr>
            <a:r>
              <a:rPr lang="pt-PT">
                <a:latin typeface="Calibri" pitchFamily="34" charset="0"/>
              </a:rPr>
              <a:t> Expositores, topos de gôndola, ilhas</a:t>
            </a:r>
          </a:p>
          <a:p>
            <a:pPr>
              <a:buClr>
                <a:srgbClr val="558ED5"/>
              </a:buClr>
              <a:buFont typeface="Wingdings" pitchFamily="2" charset="2"/>
              <a:buChar char="v"/>
            </a:pPr>
            <a:r>
              <a:rPr lang="pt-PT">
                <a:latin typeface="Calibri" pitchFamily="34" charset="0"/>
              </a:rPr>
              <a:t> Prateleiras intermédias</a:t>
            </a:r>
          </a:p>
          <a:p>
            <a:pPr>
              <a:buClr>
                <a:srgbClr val="558ED5"/>
              </a:buClr>
              <a:buFont typeface="Wingdings" pitchFamily="2" charset="2"/>
              <a:buChar char="v"/>
            </a:pPr>
            <a:r>
              <a:rPr lang="pt-PT">
                <a:latin typeface="Calibri" pitchFamily="34" charset="0"/>
              </a:rPr>
              <a:t> Ofertas especiais</a:t>
            </a:r>
          </a:p>
        </p:txBody>
      </p:sp>
      <p:pic>
        <p:nvPicPr>
          <p:cNvPr id="8" name="Picture 4" descr="http://timeout.sapo.pt/images_content/mercearia1104200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1210990">
            <a:off x="5503863" y="3702050"/>
            <a:ext cx="2000250" cy="133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smtClean="0"/>
          </a:p>
        </p:txBody>
      </p:sp>
      <p:pic>
        <p:nvPicPr>
          <p:cNvPr id="4" name="SUNSON anuncio_WMV V9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-6350" y="0"/>
            <a:ext cx="9150350" cy="68627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8836" y="274638"/>
            <a:ext cx="518637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PT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Como </a:t>
            </a:r>
            <a:r>
              <a:rPr lang="pt-P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COMUNICAR?</a:t>
            </a:r>
            <a:endParaRPr lang="pt-PT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9939" name="CaixaDeTexto 3"/>
          <p:cNvSpPr txBox="1">
            <a:spLocks noChangeArrowheads="1"/>
          </p:cNvSpPr>
          <p:nvPr/>
        </p:nvSpPr>
        <p:spPr bwMode="auto">
          <a:xfrm>
            <a:off x="2071688" y="1357313"/>
            <a:ext cx="6143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>
                <a:latin typeface="Calibri" pitchFamily="34" charset="0"/>
              </a:rPr>
              <a:t>Adopção das políticas </a:t>
            </a:r>
            <a:r>
              <a:rPr lang="pt-PT" b="1" i="1">
                <a:latin typeface="Calibri" pitchFamily="34" charset="0"/>
              </a:rPr>
              <a:t>above </a:t>
            </a:r>
            <a:r>
              <a:rPr lang="pt-PT">
                <a:latin typeface="Calibri" pitchFamily="34" charset="0"/>
              </a:rPr>
              <a:t>e </a:t>
            </a:r>
            <a:r>
              <a:rPr lang="pt-PT" b="1" i="1">
                <a:latin typeface="Calibri" pitchFamily="34" charset="0"/>
              </a:rPr>
              <a:t>below the line</a:t>
            </a:r>
            <a:r>
              <a:rPr lang="pt-PT">
                <a:latin typeface="Calibri" pitchFamily="34" charset="0"/>
              </a:rPr>
              <a:t>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285852" y="2110079"/>
            <a:ext cx="5214974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Above</a:t>
            </a:r>
            <a:r>
              <a:rPr lang="pt-PT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line – </a:t>
            </a:r>
            <a:r>
              <a:rPr lang="pt-PT" sz="2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 de Publicidade</a:t>
            </a:r>
            <a:endParaRPr lang="pt-PT" sz="23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43" name="Picture 2" descr="http://images.google.pt/url?source=imgres&amp;ct=tbn&amp;q=http://portal-series.com/wp-content/uploads/2009/01/tvi_logo.png&amp;usg=AFQjCNF8DA0AHSBXIl5zv2BCNOPsb8iNyw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2857500"/>
            <a:ext cx="1976438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4" descr="http://images.google.pt/url?source=imgres&amp;ct=img&amp;q=http://sobernas.no.sapo.pt/paisefilhos.jpg&amp;usg=AFQjCNFMKsrWLiST2jMnxP6bw_ynpVw-O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7450" y="4357688"/>
            <a:ext cx="13843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6" descr="hyfl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9538" y="4262438"/>
            <a:ext cx="15652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0" descr="Ver imagem em tamanho real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72188" y="3000375"/>
            <a:ext cx="18065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12" descr="http://images.google.pt/url?source=imgres&amp;ct=img&amp;q=http://3.bp.blogspot.com/_c2Dyn70cOkg/SfnUO3bYNhI/AAAAAAAAAiY/esQY0dtSg3U/s400/marginal_sem_carros2.jpg&amp;usg=AFQjCNEHylfLmXbBuWLLfstqC5GqWR2Cb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3357563"/>
            <a:ext cx="1500188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 rot="21217863">
            <a:off x="4908550" y="5270500"/>
            <a:ext cx="2857500" cy="519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11"/>
              </a:rPr>
              <a:t>www.dove.pt</a:t>
            </a:r>
            <a:r>
              <a:rPr lang="pt-PT" dirty="0">
                <a:latin typeface="+mn-lt"/>
              </a:rPr>
              <a:t> </a:t>
            </a:r>
            <a:endParaRPr lang="pt-PT" dirty="0"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43570" y="68025"/>
            <a:ext cx="342902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Plano Operacional de Marketing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>
                <a:solidFill>
                  <a:schemeClr val="tx2"/>
                </a:solidFill>
                <a:latin typeface="+mn-lt"/>
              </a:rPr>
              <a:t>SUNSON Protect</a:t>
            </a:r>
            <a:endParaRPr lang="pt-PT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028836" y="274638"/>
            <a:ext cx="518637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PT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Como </a:t>
            </a:r>
            <a:r>
              <a:rPr lang="pt-P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COMUNICAR?</a:t>
            </a:r>
            <a:endParaRPr lang="pt-PT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857356" y="1467137"/>
            <a:ext cx="6643734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Below</a:t>
            </a:r>
            <a:r>
              <a:rPr lang="pt-PT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line – </a:t>
            </a:r>
            <a:r>
              <a:rPr lang="pt-PT" sz="23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Promoção Vendas, Relações Públicas </a:t>
            </a:r>
            <a:endParaRPr lang="pt-PT" sz="23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57224" y="5600658"/>
            <a:ext cx="6429420" cy="40011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b="1" dirty="0">
                <a:latin typeface="+mn-lt"/>
              </a:rPr>
              <a:t>Força de Vendas </a:t>
            </a:r>
            <a:r>
              <a:rPr lang="pt-PT" dirty="0">
                <a:latin typeface="+mn-lt"/>
              </a:rPr>
              <a:t>– Remuneração aos melhores vendedores</a:t>
            </a:r>
          </a:p>
        </p:txBody>
      </p:sp>
      <p:graphicFrame>
        <p:nvGraphicFramePr>
          <p:cNvPr id="8" name="Diagrama 7"/>
          <p:cNvGraphicFramePr/>
          <p:nvPr/>
        </p:nvGraphicFramePr>
        <p:xfrm>
          <a:off x="1071538" y="2500306"/>
          <a:ext cx="6786610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643570" y="68025"/>
            <a:ext cx="342902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Plano Operacional de Marketing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>
                <a:solidFill>
                  <a:schemeClr val="tx2"/>
                </a:solidFill>
                <a:latin typeface="+mn-lt"/>
              </a:rPr>
              <a:t>SUNSON Protect</a:t>
            </a:r>
            <a:endParaRPr lang="pt-PT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 IMPLEMENTAÇÃO…</a:t>
            </a:r>
            <a:endParaRPr lang="pt-PT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2071670" y="2571744"/>
          <a:ext cx="4643470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43017" name="Group 9"/>
          <p:cNvGrpSpPr>
            <a:grpSpLocks/>
          </p:cNvGrpSpPr>
          <p:nvPr/>
        </p:nvGrpSpPr>
        <p:grpSpPr bwMode="auto">
          <a:xfrm>
            <a:off x="2428875" y="4071938"/>
            <a:ext cx="4143375" cy="1568450"/>
            <a:chOff x="1530" y="2565"/>
            <a:chExt cx="2610" cy="988"/>
          </a:xfrm>
        </p:grpSpPr>
        <p:sp>
          <p:nvSpPr>
            <p:cNvPr id="43012" name="CaixaDeTexto 4"/>
            <p:cNvSpPr txBox="1">
              <a:spLocks noChangeArrowheads="1"/>
            </p:cNvSpPr>
            <p:nvPr/>
          </p:nvSpPr>
          <p:spPr bwMode="auto">
            <a:xfrm>
              <a:off x="1530" y="2565"/>
              <a:ext cx="2385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>
                  <a:solidFill>
                    <a:schemeClr val="bg1"/>
                  </a:solidFill>
                  <a:latin typeface="Calibri" pitchFamily="34" charset="0"/>
                </a:rPr>
                <a:t>Novo investimento em publicidade (grandes dimensões)</a:t>
              </a:r>
            </a:p>
            <a:p>
              <a:endParaRPr lang="pt-PT">
                <a:latin typeface="Calibri" pitchFamily="34" charset="0"/>
              </a:endParaRPr>
            </a:p>
          </p:txBody>
        </p:sp>
        <p:sp>
          <p:nvSpPr>
            <p:cNvPr id="43013" name="CaixaDeTexto 5"/>
            <p:cNvSpPr txBox="1">
              <a:spLocks noChangeArrowheads="1"/>
            </p:cNvSpPr>
            <p:nvPr/>
          </p:nvSpPr>
          <p:spPr bwMode="auto">
            <a:xfrm>
              <a:off x="1755" y="3322"/>
              <a:ext cx="238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>
                  <a:solidFill>
                    <a:schemeClr val="bg1"/>
                  </a:solidFill>
                  <a:latin typeface="Calibri" pitchFamily="34" charset="0"/>
                </a:rPr>
                <a:t>Avaliação ao desempenho  do produto</a:t>
              </a:r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1571604" y="1773784"/>
            <a:ext cx="385765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Recursos Temporais: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643570" y="68025"/>
            <a:ext cx="342902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Plano Operacional de Marketing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>
                <a:solidFill>
                  <a:schemeClr val="tx2"/>
                </a:solidFill>
                <a:latin typeface="+mn-lt"/>
              </a:rPr>
              <a:t>SUNSON Protect</a:t>
            </a:r>
            <a:endParaRPr lang="pt-PT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smtClean="0"/>
          </a:p>
        </p:txBody>
      </p:sp>
      <p:sp>
        <p:nvSpPr>
          <p:cNvPr id="45059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smtClean="0"/>
          </a:p>
        </p:txBody>
      </p:sp>
      <p:pic>
        <p:nvPicPr>
          <p:cNvPr id="4" name="Imagem 3"/>
          <p:cNvPicPr/>
          <p:nvPr/>
        </p:nvPicPr>
        <p:blipFill>
          <a:blip r:embed="rId4" cstate="print"/>
          <a:srcRect l="-1398" r="10574" b="6071"/>
          <a:stretch>
            <a:fillRect/>
          </a:stretch>
        </p:blipFill>
        <p:spPr bwMode="auto">
          <a:xfrm>
            <a:off x="285720" y="-285776"/>
            <a:ext cx="8572528" cy="69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00274" y="274638"/>
            <a:ext cx="661513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PT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 </a:t>
            </a:r>
            <a:r>
              <a:rPr lang="pt-P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CONTROLO…</a:t>
            </a:r>
            <a:endParaRPr lang="pt-PT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1285852" y="1643050"/>
          <a:ext cx="6357982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643570" y="68025"/>
            <a:ext cx="342902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Plano Operacional de Marketing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>
                <a:solidFill>
                  <a:schemeClr val="tx2"/>
                </a:solidFill>
                <a:latin typeface="+mn-lt"/>
              </a:rPr>
              <a:t>SUNSON Protect</a:t>
            </a:r>
            <a:endParaRPr lang="pt-PT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5643570" y="68025"/>
            <a:ext cx="342902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Plano Operacional de Marketing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>
                <a:solidFill>
                  <a:schemeClr val="tx2"/>
                </a:solidFill>
                <a:latin typeface="+mn-lt"/>
              </a:rPr>
              <a:t>SUNSON Protect</a:t>
            </a:r>
            <a:endParaRPr lang="pt-PT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5" name="Filme final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-6350" y="0"/>
            <a:ext cx="9150350" cy="68627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ilme apresentação_00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1714500" y="4175125"/>
            <a:ext cx="2714625" cy="175418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Pontos Fortes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PT" dirty="0"/>
              <a:t> Preocupação com o cuidado da pele e beleza;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PT" dirty="0"/>
              <a:t> Reconhecimento da marca. 	</a:t>
            </a:r>
            <a:endParaRPr lang="pt-PT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857750" y="4175125"/>
            <a:ext cx="2714625" cy="175418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Pontos Fracos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Char char="O"/>
              <a:defRPr/>
            </a:pPr>
            <a:r>
              <a:rPr lang="pt-PT" dirty="0"/>
              <a:t> Marca que não atrai os jovens;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Char char="O"/>
              <a:defRPr/>
            </a:pPr>
            <a:r>
              <a:rPr lang="pt-PT" dirty="0"/>
              <a:t> Tem vindo a perder quota de mercado nos últimos anos; </a:t>
            </a:r>
            <a:endParaRPr lang="pt-PT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714480" y="1749359"/>
            <a:ext cx="2714644" cy="2108269"/>
          </a:xfrm>
          <a:prstGeom prst="rect">
            <a:avLst/>
          </a:prstGeom>
          <a:solidFill>
            <a:srgbClr val="FF9147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PT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Oportunidades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dirty="0">
                <a:solidFill>
                  <a:schemeClr val="tx1"/>
                </a:solidFill>
              </a:rPr>
              <a:t>Maior intensidade dos raios UV atingindo níveis muito elevados;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PT" dirty="0">
                <a:solidFill>
                  <a:schemeClr val="tx1"/>
                </a:solidFill>
              </a:rPr>
              <a:t>Maior sensibilidade da população para a protecção da pele. 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857750" y="1795463"/>
            <a:ext cx="2714625" cy="206216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p3d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PT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Ameaças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"/>
              <a:defRPr/>
            </a:pP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dirty="0">
                <a:solidFill>
                  <a:schemeClr val="tx1"/>
                </a:solidFill>
              </a:rPr>
              <a:t>Mercado com marcas de elevada notoriedade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"/>
              <a:defRPr/>
            </a:pPr>
            <a:r>
              <a:rPr lang="pt-PT" dirty="0">
                <a:solidFill>
                  <a:schemeClr val="tx1"/>
                </a:solidFill>
              </a:rPr>
              <a:t> Crise económica </a:t>
            </a:r>
            <a:r>
              <a:rPr lang="pt-PT" dirty="0"/>
              <a:t>	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pt-PT" dirty="0"/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pt-PT" dirty="0"/>
          </a:p>
        </p:txBody>
      </p:sp>
      <p:sp>
        <p:nvSpPr>
          <p:cNvPr id="15" name="Título 15"/>
          <p:cNvSpPr>
            <a:spLocks noGrp="1"/>
          </p:cNvSpPr>
          <p:nvPr>
            <p:ph type="title"/>
          </p:nvPr>
        </p:nvSpPr>
        <p:spPr>
          <a:xfrm>
            <a:off x="1271622" y="428604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Porque um Protector Solar?</a:t>
            </a:r>
            <a:endParaRPr lang="pt-PT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643570" y="68025"/>
            <a:ext cx="342902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Plano Operacional de Marketing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>
                <a:solidFill>
                  <a:schemeClr val="tx2"/>
                </a:solidFill>
                <a:latin typeface="+mn-lt"/>
              </a:rPr>
              <a:t>SUNSON Protect</a:t>
            </a:r>
            <a:endParaRPr lang="pt-PT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/>
        </p:nvGraphicFramePr>
        <p:xfrm>
          <a:off x="785786" y="1468438"/>
          <a:ext cx="6929486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ítulo 15"/>
          <p:cNvSpPr>
            <a:spLocks noGrp="1"/>
          </p:cNvSpPr>
          <p:nvPr>
            <p:ph type="title"/>
          </p:nvPr>
        </p:nvSpPr>
        <p:spPr>
          <a:xfrm>
            <a:off x="2128878" y="500050"/>
            <a:ext cx="6515088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PT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Para </a:t>
            </a:r>
            <a:r>
              <a:rPr lang="pt-P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quem?</a:t>
            </a:r>
            <a:endParaRPr lang="pt-PT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643570" y="68025"/>
            <a:ext cx="342902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Plano Operacional de Marketing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>
                <a:solidFill>
                  <a:schemeClr val="tx2"/>
                </a:solidFill>
                <a:latin typeface="+mn-lt"/>
              </a:rPr>
              <a:t>SUNSON Protect</a:t>
            </a:r>
            <a:endParaRPr lang="pt-PT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Como se posiciona?</a:t>
            </a:r>
          </a:p>
        </p:txBody>
      </p:sp>
      <p:graphicFrame>
        <p:nvGraphicFramePr>
          <p:cNvPr id="4" name="Diagrama 3"/>
          <p:cNvGraphicFramePr/>
          <p:nvPr/>
        </p:nvGraphicFramePr>
        <p:xfrm>
          <a:off x="1285852" y="17144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643570" y="68025"/>
            <a:ext cx="342902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Plano Operacional de Marketing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>
                <a:solidFill>
                  <a:schemeClr val="tx2"/>
                </a:solidFill>
                <a:latin typeface="+mn-lt"/>
              </a:rPr>
              <a:t>SUNSON Protect</a:t>
            </a:r>
            <a:endParaRPr lang="pt-PT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24" name="Group 24"/>
          <p:cNvGrpSpPr>
            <a:grpSpLocks/>
          </p:cNvGrpSpPr>
          <p:nvPr/>
        </p:nvGrpSpPr>
        <p:grpSpPr bwMode="auto">
          <a:xfrm>
            <a:off x="4895850" y="1714500"/>
            <a:ext cx="2547938" cy="2625725"/>
            <a:chOff x="3084" y="1080"/>
            <a:chExt cx="1605" cy="1654"/>
          </a:xfrm>
        </p:grpSpPr>
        <p:grpSp>
          <p:nvGrpSpPr>
            <p:cNvPr id="25619" name="Group 19"/>
            <p:cNvGrpSpPr>
              <a:grpSpLocks/>
            </p:cNvGrpSpPr>
            <p:nvPr/>
          </p:nvGrpSpPr>
          <p:grpSpPr bwMode="auto">
            <a:xfrm>
              <a:off x="3084" y="1080"/>
              <a:ext cx="1551" cy="1464"/>
              <a:chOff x="3084" y="1080"/>
              <a:chExt cx="1551" cy="1464"/>
            </a:xfrm>
          </p:grpSpPr>
          <p:sp>
            <p:nvSpPr>
              <p:cNvPr id="12" name="Arredondar Rectângulo de Canto do Mesmo Lado 11"/>
              <p:cNvSpPr/>
              <p:nvPr/>
            </p:nvSpPr>
            <p:spPr>
              <a:xfrm>
                <a:off x="3084" y="1080"/>
                <a:ext cx="1551" cy="1026"/>
              </a:xfrm>
              <a:prstGeom prst="round2SameRect">
                <a:avLst>
                  <a:gd name="adj1" fmla="val 8000"/>
                  <a:gd name="adj2" fmla="val 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Forma livre 12"/>
              <p:cNvSpPr/>
              <p:nvPr/>
            </p:nvSpPr>
            <p:spPr>
              <a:xfrm>
                <a:off x="3084" y="2103"/>
                <a:ext cx="1551" cy="441"/>
              </a:xfrm>
              <a:custGeom>
                <a:avLst/>
                <a:gdLst>
                  <a:gd name="connsiteX0" fmla="*/ 0 w 2461705"/>
                  <a:gd name="connsiteY0" fmla="*/ 0 h 790172"/>
                  <a:gd name="connsiteX1" fmla="*/ 2461705 w 2461705"/>
                  <a:gd name="connsiteY1" fmla="*/ 0 h 790172"/>
                  <a:gd name="connsiteX2" fmla="*/ 2461705 w 2461705"/>
                  <a:gd name="connsiteY2" fmla="*/ 790172 h 790172"/>
                  <a:gd name="connsiteX3" fmla="*/ 0 w 2461705"/>
                  <a:gd name="connsiteY3" fmla="*/ 790172 h 790172"/>
                  <a:gd name="connsiteX4" fmla="*/ 0 w 2461705"/>
                  <a:gd name="connsiteY4" fmla="*/ 0 h 790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1705" h="790172">
                    <a:moveTo>
                      <a:pt x="0" y="0"/>
                    </a:moveTo>
                    <a:lnTo>
                      <a:pt x="2461705" y="0"/>
                    </a:lnTo>
                    <a:lnTo>
                      <a:pt x="2461705" y="790172"/>
                    </a:lnTo>
                    <a:lnTo>
                      <a:pt x="0" y="790172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888130" tIns="0" rIns="53340" bIns="0" spcCol="1270" anchor="ctr"/>
              <a:lstStyle/>
              <a:p>
                <a:pPr algn="r" defTabSz="18669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pt-PT" sz="4200"/>
              </a:p>
            </p:txBody>
          </p:sp>
          <p:pic>
            <p:nvPicPr>
              <p:cNvPr id="25608" name="Imagem 24" descr="Garnier Ambre Solaire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 b="8653"/>
              <a:stretch>
                <a:fillRect/>
              </a:stretch>
            </p:blipFill>
            <p:spPr bwMode="auto">
              <a:xfrm>
                <a:off x="3510" y="1125"/>
                <a:ext cx="720" cy="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5604" name="CaixaDeTexto 19"/>
            <p:cNvSpPr txBox="1">
              <a:spLocks noChangeArrowheads="1"/>
            </p:cNvSpPr>
            <p:nvPr/>
          </p:nvSpPr>
          <p:spPr bwMode="auto">
            <a:xfrm>
              <a:off x="3100" y="2100"/>
              <a:ext cx="1589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PT" sz="2000" b="1">
                  <a:solidFill>
                    <a:schemeClr val="bg1"/>
                  </a:solidFill>
                  <a:latin typeface="Calibri" pitchFamily="34" charset="0"/>
                </a:rPr>
                <a:t>Garnier Ambre Solaire Crianças 	</a:t>
              </a:r>
            </a:p>
            <a:p>
              <a:endParaRPr lang="pt-PT" sz="2000">
                <a:latin typeface="Calibri" pitchFamily="34" charset="0"/>
              </a:endParaRPr>
            </a:p>
          </p:txBody>
        </p:sp>
      </p:grpSp>
      <p:sp>
        <p:nvSpPr>
          <p:cNvPr id="25605" name="CaixaDeTexto 20"/>
          <p:cNvSpPr txBox="1">
            <a:spLocks noChangeArrowheads="1"/>
          </p:cNvSpPr>
          <p:nvPr/>
        </p:nvSpPr>
        <p:spPr bwMode="auto">
          <a:xfrm>
            <a:off x="3500438" y="5842000"/>
            <a:ext cx="2928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000" b="1">
                <a:solidFill>
                  <a:schemeClr val="bg1"/>
                </a:solidFill>
                <a:latin typeface="Calibri" pitchFamily="34" charset="0"/>
              </a:rPr>
              <a:t>	</a:t>
            </a:r>
          </a:p>
          <a:p>
            <a:endParaRPr lang="pt-PT" sz="2000">
              <a:latin typeface="Calibri" pitchFamily="34" charset="0"/>
            </a:endParaRPr>
          </a:p>
        </p:txBody>
      </p:sp>
      <p:grpSp>
        <p:nvGrpSpPr>
          <p:cNvPr id="25621" name="Group 21"/>
          <p:cNvGrpSpPr>
            <a:grpSpLocks/>
          </p:cNvGrpSpPr>
          <p:nvPr/>
        </p:nvGrpSpPr>
        <p:grpSpPr bwMode="auto">
          <a:xfrm>
            <a:off x="2017713" y="1720850"/>
            <a:ext cx="2482850" cy="2979738"/>
            <a:chOff x="1271" y="1084"/>
            <a:chExt cx="1564" cy="1877"/>
          </a:xfrm>
        </p:grpSpPr>
        <p:sp>
          <p:nvSpPr>
            <p:cNvPr id="16" name="Forma livre 15"/>
            <p:cNvSpPr/>
            <p:nvPr/>
          </p:nvSpPr>
          <p:spPr>
            <a:xfrm>
              <a:off x="1271" y="2110"/>
              <a:ext cx="1551" cy="441"/>
            </a:xfrm>
            <a:custGeom>
              <a:avLst/>
              <a:gdLst>
                <a:gd name="connsiteX0" fmla="*/ 0 w 2461705"/>
                <a:gd name="connsiteY0" fmla="*/ 0 h 790172"/>
                <a:gd name="connsiteX1" fmla="*/ 2461705 w 2461705"/>
                <a:gd name="connsiteY1" fmla="*/ 0 h 790172"/>
                <a:gd name="connsiteX2" fmla="*/ 2461705 w 2461705"/>
                <a:gd name="connsiteY2" fmla="*/ 790172 h 790172"/>
                <a:gd name="connsiteX3" fmla="*/ 0 w 2461705"/>
                <a:gd name="connsiteY3" fmla="*/ 790172 h 790172"/>
                <a:gd name="connsiteX4" fmla="*/ 0 w 2461705"/>
                <a:gd name="connsiteY4" fmla="*/ 0 h 790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1705" h="790172">
                  <a:moveTo>
                    <a:pt x="0" y="0"/>
                  </a:moveTo>
                  <a:lnTo>
                    <a:pt x="2461705" y="0"/>
                  </a:lnTo>
                  <a:lnTo>
                    <a:pt x="2461705" y="790172"/>
                  </a:lnTo>
                  <a:lnTo>
                    <a:pt x="0" y="7901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88130" tIns="0" rIns="53340" bIns="0" spcCol="1270" anchor="ctr"/>
            <a:lstStyle/>
            <a:p>
              <a:pPr algn="r" defTabSz="18669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PT" sz="4200"/>
            </a:p>
          </p:txBody>
        </p:sp>
        <p:grpSp>
          <p:nvGrpSpPr>
            <p:cNvPr id="25618" name="Group 18"/>
            <p:cNvGrpSpPr>
              <a:grpSpLocks/>
            </p:cNvGrpSpPr>
            <p:nvPr/>
          </p:nvGrpSpPr>
          <p:grpSpPr bwMode="auto">
            <a:xfrm>
              <a:off x="1271" y="1084"/>
              <a:ext cx="1564" cy="1877"/>
              <a:chOff x="1271" y="1084"/>
              <a:chExt cx="1564" cy="1877"/>
            </a:xfrm>
          </p:grpSpPr>
          <p:sp>
            <p:nvSpPr>
              <p:cNvPr id="15" name="Arredondar Rectângulo de Canto do Mesmo Lado 14"/>
              <p:cNvSpPr/>
              <p:nvPr/>
            </p:nvSpPr>
            <p:spPr>
              <a:xfrm>
                <a:off x="1271" y="1084"/>
                <a:ext cx="1551" cy="1026"/>
              </a:xfrm>
              <a:prstGeom prst="round2SameRect">
                <a:avLst>
                  <a:gd name="adj1" fmla="val 8000"/>
                  <a:gd name="adj2" fmla="val 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603" name="CaixaDeTexto 18"/>
              <p:cNvSpPr txBox="1">
                <a:spLocks noChangeArrowheads="1"/>
              </p:cNvSpPr>
              <p:nvPr/>
            </p:nvSpPr>
            <p:spPr bwMode="auto">
              <a:xfrm>
                <a:off x="1395" y="2205"/>
                <a:ext cx="1440" cy="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PT" sz="2400" b="1">
                    <a:solidFill>
                      <a:schemeClr val="bg1"/>
                    </a:solidFill>
                    <a:latin typeface="Calibri" pitchFamily="34" charset="0"/>
                  </a:rPr>
                  <a:t>Nivea Sun Kids 	</a:t>
                </a:r>
              </a:p>
              <a:p>
                <a:endParaRPr lang="pt-PT" sz="240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pic>
            <p:nvPicPr>
              <p:cNvPr id="25607" name="Picture 2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710" y="1125"/>
                <a:ext cx="630" cy="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5626" name="Group 26"/>
          <p:cNvGrpSpPr>
            <a:grpSpLocks/>
          </p:cNvGrpSpPr>
          <p:nvPr/>
        </p:nvGrpSpPr>
        <p:grpSpPr bwMode="auto">
          <a:xfrm>
            <a:off x="3492500" y="4165600"/>
            <a:ext cx="2517775" cy="2335213"/>
            <a:chOff x="2292" y="2624"/>
            <a:chExt cx="1586" cy="1471"/>
          </a:xfrm>
        </p:grpSpPr>
        <p:sp>
          <p:nvSpPr>
            <p:cNvPr id="10" name="Forma livre 9"/>
            <p:cNvSpPr/>
            <p:nvPr/>
          </p:nvSpPr>
          <p:spPr>
            <a:xfrm>
              <a:off x="2292" y="3654"/>
              <a:ext cx="1551" cy="441"/>
            </a:xfrm>
            <a:custGeom>
              <a:avLst/>
              <a:gdLst>
                <a:gd name="connsiteX0" fmla="*/ 0 w 2461705"/>
                <a:gd name="connsiteY0" fmla="*/ 0 h 790172"/>
                <a:gd name="connsiteX1" fmla="*/ 2461705 w 2461705"/>
                <a:gd name="connsiteY1" fmla="*/ 0 h 790172"/>
                <a:gd name="connsiteX2" fmla="*/ 2461705 w 2461705"/>
                <a:gd name="connsiteY2" fmla="*/ 790172 h 790172"/>
                <a:gd name="connsiteX3" fmla="*/ 0 w 2461705"/>
                <a:gd name="connsiteY3" fmla="*/ 790172 h 790172"/>
                <a:gd name="connsiteX4" fmla="*/ 0 w 2461705"/>
                <a:gd name="connsiteY4" fmla="*/ 0 h 790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1705" h="790172">
                  <a:moveTo>
                    <a:pt x="0" y="0"/>
                  </a:moveTo>
                  <a:lnTo>
                    <a:pt x="2461705" y="0"/>
                  </a:lnTo>
                  <a:lnTo>
                    <a:pt x="2461705" y="790172"/>
                  </a:lnTo>
                  <a:lnTo>
                    <a:pt x="0" y="7901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88130" tIns="0" rIns="53340" bIns="0" spcCol="1270" anchor="ctr"/>
            <a:lstStyle/>
            <a:p>
              <a:pPr algn="r" defTabSz="18669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PT" sz="4200"/>
            </a:p>
          </p:txBody>
        </p:sp>
        <p:grpSp>
          <p:nvGrpSpPr>
            <p:cNvPr id="25625" name="Group 25"/>
            <p:cNvGrpSpPr>
              <a:grpSpLocks/>
            </p:cNvGrpSpPr>
            <p:nvPr/>
          </p:nvGrpSpPr>
          <p:grpSpPr bwMode="auto">
            <a:xfrm>
              <a:off x="2297" y="2624"/>
              <a:ext cx="1581" cy="1468"/>
              <a:chOff x="2165" y="2624"/>
              <a:chExt cx="1581" cy="1468"/>
            </a:xfrm>
          </p:grpSpPr>
          <p:sp>
            <p:nvSpPr>
              <p:cNvPr id="9" name="Arredondar Rectângulo de Canto do Mesmo Lado 8"/>
              <p:cNvSpPr/>
              <p:nvPr/>
            </p:nvSpPr>
            <p:spPr>
              <a:xfrm>
                <a:off x="2165" y="2624"/>
                <a:ext cx="1551" cy="1026"/>
              </a:xfrm>
              <a:prstGeom prst="round2SameRect">
                <a:avLst>
                  <a:gd name="adj1" fmla="val 8000"/>
                  <a:gd name="adj2" fmla="val 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606" name="Rectângulo 22"/>
              <p:cNvSpPr>
                <a:spLocks noChangeArrowheads="1"/>
              </p:cNvSpPr>
              <p:nvPr/>
            </p:nvSpPr>
            <p:spPr bwMode="auto">
              <a:xfrm>
                <a:off x="2204" y="3650"/>
                <a:ext cx="1542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t-PT" sz="2000" b="1">
                    <a:solidFill>
                      <a:schemeClr val="bg1"/>
                    </a:solidFill>
                    <a:latin typeface="Calibri" pitchFamily="34" charset="0"/>
                  </a:rPr>
                  <a:t>Solar Expertise Loção      para Crianças 	</a:t>
                </a:r>
              </a:p>
            </p:txBody>
          </p:sp>
          <p:pic>
            <p:nvPicPr>
              <p:cNvPr id="25609" name="Imagem 25" descr="http://media.lorealparis.com/BRPOR/images/6/%7b6C75D6D2-478B-4DBE-A744-C942E8656894%7d.jpg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469" y="2700"/>
                <a:ext cx="855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8" name="Título 1"/>
          <p:cNvSpPr>
            <a:spLocks noGrp="1"/>
          </p:cNvSpPr>
          <p:nvPr>
            <p:ph type="title"/>
          </p:nvPr>
        </p:nvSpPr>
        <p:spPr>
          <a:xfrm>
            <a:off x="1271622" y="500050"/>
            <a:ext cx="7586658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Com quem concorremos?</a:t>
            </a:r>
            <a:endParaRPr lang="pt-PT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643570" y="68025"/>
            <a:ext cx="342902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Plano Operacional de Marketing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>
                <a:solidFill>
                  <a:schemeClr val="tx2"/>
                </a:solidFill>
                <a:latin typeface="+mn-lt"/>
              </a:rPr>
              <a:t>SUNSON Protect</a:t>
            </a:r>
            <a:endParaRPr lang="pt-PT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71670" y="357174"/>
            <a:ext cx="5286412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P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 PRODUTO…</a:t>
            </a:r>
            <a:endParaRPr lang="pt-PT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Diagrama 4"/>
          <p:cNvGraphicFramePr/>
          <p:nvPr/>
        </p:nvGraphicFramePr>
        <p:xfrm>
          <a:off x="1714480" y="1714488"/>
          <a:ext cx="650085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5643570" y="68025"/>
            <a:ext cx="342902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Plano Operacional de Marketing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>
                <a:solidFill>
                  <a:schemeClr val="tx2"/>
                </a:solidFill>
                <a:latin typeface="+mn-lt"/>
              </a:rPr>
              <a:t>SUNSON Protect</a:t>
            </a:r>
            <a:endParaRPr lang="pt-PT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m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948" t="29584" r="24147" b="15430"/>
          <a:stretch>
            <a:fillRect/>
          </a:stretch>
        </p:blipFill>
        <p:spPr bwMode="auto">
          <a:xfrm>
            <a:off x="2928938" y="3000375"/>
            <a:ext cx="6143625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Imagem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937" t="29970" r="23375" b="20665"/>
          <a:stretch>
            <a:fillRect/>
          </a:stretch>
        </p:blipFill>
        <p:spPr bwMode="auto">
          <a:xfrm>
            <a:off x="0" y="214313"/>
            <a:ext cx="62865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71670" y="357174"/>
            <a:ext cx="5286412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P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 PRODUTO…</a:t>
            </a:r>
            <a:endParaRPr lang="pt-PT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643570" y="68025"/>
            <a:ext cx="342902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Plano Operacional de Marketing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>
                <a:solidFill>
                  <a:schemeClr val="tx2"/>
                </a:solidFill>
                <a:latin typeface="+mn-lt"/>
              </a:rPr>
              <a:t>SUNSON Protect</a:t>
            </a:r>
            <a:endParaRPr lang="pt-PT" b="1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7" name="Diagrama 6"/>
          <p:cNvGraphicFramePr/>
          <p:nvPr/>
        </p:nvGraphicFramePr>
        <p:xfrm>
          <a:off x="1142976" y="1293826"/>
          <a:ext cx="7143800" cy="4921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725" name="Imagem 7" descr="Imagemlado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88" y="3776663"/>
            <a:ext cx="12303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</TotalTime>
  <Words>171</Words>
  <Application>Microsoft Office PowerPoint</Application>
  <PresentationFormat>On-screen Show (4:3)</PresentationFormat>
  <Paragraphs>53</Paragraphs>
  <Slides>19</Slides>
  <Notes>15</Notes>
  <HiddenSlides>2</HiddenSlides>
  <MMClips>3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Modelo de apresentação</vt:lpstr>
      </vt:variant>
      <vt:variant>
        <vt:i4>1</vt:i4>
      </vt:variant>
      <vt:variant>
        <vt:lpstr>Títulos dos diapositivos</vt:lpstr>
      </vt:variant>
      <vt:variant>
        <vt:i4>19</vt:i4>
      </vt:variant>
    </vt:vector>
  </HeadingPairs>
  <TitlesOfParts>
    <vt:vector size="24" baseType="lpstr">
      <vt:lpstr>Calibri</vt:lpstr>
      <vt:lpstr>Arial</vt:lpstr>
      <vt:lpstr>Wingdings</vt:lpstr>
      <vt:lpstr>Wingdings 2</vt:lpstr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Daniela</dc:creator>
  <cp:lastModifiedBy>Carlos Lobo</cp:lastModifiedBy>
  <cp:revision>73</cp:revision>
  <dcterms:created xsi:type="dcterms:W3CDTF">2009-12-07T13:47:29Z</dcterms:created>
  <dcterms:modified xsi:type="dcterms:W3CDTF">2009-12-10T20:54:11Z</dcterms:modified>
</cp:coreProperties>
</file>