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9" r:id="rId1"/>
  </p:sldMasterIdLst>
  <p:notesMasterIdLst>
    <p:notesMasterId r:id="rId12"/>
  </p:notesMasterIdLst>
  <p:sldIdLst>
    <p:sldId id="268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E002-4396-4643-AE33-60AA2D9E333C}" type="datetimeFigureOut">
              <a:rPr lang="pt-PT" smtClean="0"/>
              <a:t>16/10/2023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6B729-1A0F-4FAD-B0B7-90531213B871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7985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971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162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99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37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960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050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5379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855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169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29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8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6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1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4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1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84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  <p:sldLayoutId id="214748375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380396" y="1451218"/>
            <a:ext cx="12415234" cy="2971051"/>
          </a:xfrm>
        </p:spPr>
        <p:txBody>
          <a:bodyPr>
            <a:normAutofit fontScale="90000"/>
          </a:bodyPr>
          <a:lstStyle/>
          <a:p>
            <a:pPr algn="r"/>
            <a:r>
              <a:rPr lang="pt-PT"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Sistemas de Informação e </a:t>
            </a:r>
            <a:br>
              <a:rPr lang="pt-PT"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t-PT"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Base de Dados</a:t>
            </a:r>
            <a:br>
              <a:rPr lang="pt-PT" dirty="0">
                <a:solidFill>
                  <a:srgbClr val="00B050"/>
                </a:solidFill>
              </a:rPr>
            </a:br>
            <a:r>
              <a:rPr lang="pt-PT" dirty="0"/>
              <a:t>11º Ano</a:t>
            </a:r>
            <a:br>
              <a:rPr lang="pt-PT" dirty="0"/>
            </a:br>
            <a:r>
              <a:rPr lang="pt-PT" dirty="0"/>
              <a:t>UFCD-0786 Instalação e configuração </a:t>
            </a:r>
            <a:br>
              <a:rPr lang="pt-PT" dirty="0"/>
            </a:br>
            <a:r>
              <a:rPr lang="pt-PT" dirty="0"/>
              <a:t>de gestão de base de dados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38588" y="4915683"/>
            <a:ext cx="8791575" cy="1655762"/>
          </a:xfrm>
        </p:spPr>
        <p:txBody>
          <a:bodyPr/>
          <a:lstStyle/>
          <a:p>
            <a:r>
              <a:rPr lang="pt-PT" dirty="0"/>
              <a:t>Prof. Marlene Almeida</a:t>
            </a:r>
          </a:p>
        </p:txBody>
      </p:sp>
    </p:spTree>
    <p:extLst>
      <p:ext uri="{BB962C8B-B14F-4D97-AF65-F5344CB8AC3E}">
        <p14:creationId xmlns:p14="http://schemas.microsoft.com/office/powerpoint/2010/main" val="3064653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C1562-6505-82E1-F888-EF4F0F00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5. Define as relações entre as tabelas.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0A33C8B-0A7A-C8BD-C07B-72CE09C98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Para definires as relações entre as tabelas, deves verificar quais são os campos comuns às diferentes tabelas. Assim, para cada </a:t>
            </a:r>
            <a:r>
              <a:rPr lang="pt-PT" dirty="0" err="1"/>
              <a:t>Nr</a:t>
            </a:r>
            <a:r>
              <a:rPr lang="pt-PT" dirty="0"/>
              <a:t> de Processo e para cada </a:t>
            </a:r>
            <a:r>
              <a:rPr lang="pt-PT" dirty="0" err="1"/>
              <a:t>Nr</a:t>
            </a:r>
            <a:r>
              <a:rPr lang="pt-PT" dirty="0"/>
              <a:t> do Módulo da tabela Notas Alunos, tem de existir um aluno na tabela Alunos e um módulo na tabela Módulos, respetivamente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72A1E73-E643-2B7C-02A5-892C1E9C6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641" y="4286248"/>
            <a:ext cx="7434471" cy="20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0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Planificação de uma BD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t-PT" dirty="0"/>
              <a:t>ex2</a:t>
            </a:r>
          </a:p>
        </p:txBody>
      </p:sp>
    </p:spTree>
    <p:extLst>
      <p:ext uri="{BB962C8B-B14F-4D97-AF65-F5344CB8AC3E}">
        <p14:creationId xmlns:p14="http://schemas.microsoft.com/office/powerpoint/2010/main" val="141087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1535B-3CB8-CF4A-9381-A6AF06FED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Planificação de uma BD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775F95C-22E1-51E5-97BA-61C0D01C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No momento de planificares uma base de dados, deves começar por definir qual é o seu objetivo e documentar os requisitos necessários. Após concluído este passo, vais definir: </a:t>
            </a:r>
          </a:p>
          <a:p>
            <a:pPr lvl="1"/>
            <a:r>
              <a:rPr lang="pt-PT" dirty="0"/>
              <a:t>as tabelas que constituem a base de dados e respetivos atributos; </a:t>
            </a:r>
          </a:p>
          <a:p>
            <a:pPr lvl="1"/>
            <a:r>
              <a:rPr lang="pt-PT" dirty="0"/>
              <a:t>o domínio e as propriedades dos campos das tabelas; </a:t>
            </a:r>
          </a:p>
          <a:p>
            <a:pPr lvl="1"/>
            <a:r>
              <a:rPr lang="pt-PT" dirty="0"/>
              <a:t>a chave primária de cada tabela; </a:t>
            </a:r>
          </a:p>
          <a:p>
            <a:pPr lvl="1"/>
            <a:r>
              <a:rPr lang="pt-PT" dirty="0"/>
              <a:t>as relações entre as tabelas. </a:t>
            </a:r>
          </a:p>
        </p:txBody>
      </p:sp>
    </p:spTree>
    <p:extLst>
      <p:ext uri="{BB962C8B-B14F-4D97-AF65-F5344CB8AC3E}">
        <p14:creationId xmlns:p14="http://schemas.microsoft.com/office/powerpoint/2010/main" val="168835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597A5-F574-A9FC-CCC0-22148FFA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Exercício prático de planificação de uma </a:t>
            </a:r>
            <a:r>
              <a:rPr lang="pt-PT" dirty="0" err="1"/>
              <a:t>bd</a:t>
            </a:r>
            <a:endParaRPr lang="pt-PT" dirty="0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8DEDF9-4275-ABCB-9936-951B90961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pt-PT" dirty="0"/>
              <a:t>Considera o seguinte problema: a tua professora de TIC pretende registar as notas de todos os seus alunos nos diferentes módulos da disciplina de TIC, no presente ano letivo. </a:t>
            </a:r>
          </a:p>
        </p:txBody>
      </p:sp>
    </p:spTree>
    <p:extLst>
      <p:ext uri="{BB962C8B-B14F-4D97-AF65-F5344CB8AC3E}">
        <p14:creationId xmlns:p14="http://schemas.microsoft.com/office/powerpoint/2010/main" val="381369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42762-8FA9-D26F-E449-73C802F26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pt-PT" dirty="0"/>
              <a:t>Define o objetivo da base de dados e regista os requisitos.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07FD698-F839-E531-3F59-6595B8D7E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Objetivo: Guardar as notas dos alunos a cada um dos módulos da disciplina de TIC, no presente ano letivo. Requisitos: Informação sobre os alunos e sobre os módulos, registo da nota de cada um dos alunos a cada um dos módulos de TIC</a:t>
            </a:r>
          </a:p>
        </p:txBody>
      </p:sp>
    </p:spTree>
    <p:extLst>
      <p:ext uri="{BB962C8B-B14F-4D97-AF65-F5344CB8AC3E}">
        <p14:creationId xmlns:p14="http://schemas.microsoft.com/office/powerpoint/2010/main" val="4029718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49E3A-1D8E-39BD-05E4-8660A858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2. Define as tabelas da base de dados e respetivos atributos.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1B732D9-B6F7-2031-81DB-3FAF09BAD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Sabes que: </a:t>
            </a:r>
          </a:p>
          <a:p>
            <a:r>
              <a:rPr lang="pt-PT" dirty="0"/>
              <a:t>cada aluno tem associado um número de processo que é único;</a:t>
            </a:r>
          </a:p>
          <a:p>
            <a:r>
              <a:rPr lang="pt-PT" dirty="0"/>
              <a:t>cada módulo de TIC tem um número que o identifica de forma única na disciplina; </a:t>
            </a:r>
          </a:p>
          <a:p>
            <a:r>
              <a:rPr lang="pt-PT" dirty="0"/>
              <a:t>cada aluno vai ter uma nota em cada módulo (para que não seja necessário repetir a informação do aluno, cria-se a tabela “Alunos”, e para que não seja necessário repetir a informação do módulo, cria-se a tabela “Módulos”</a:t>
            </a:r>
          </a:p>
        </p:txBody>
      </p:sp>
    </p:spTree>
    <p:extLst>
      <p:ext uri="{BB962C8B-B14F-4D97-AF65-F5344CB8AC3E}">
        <p14:creationId xmlns:p14="http://schemas.microsoft.com/office/powerpoint/2010/main" val="221602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31A49-66DE-AC68-7DB4-25917920F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Obténs, então, as seguintes tabelas, com os respetivos atributos: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D06DC52-D838-7066-CFFF-566B57F64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042" y="2396837"/>
            <a:ext cx="8898739" cy="236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7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430CB-3E81-2E10-A489-26DC2C51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3. Define o domínio e as propriedades de cada campo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B6835B1-F1B7-18D9-8B60-DEFBF107F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Considerando os valores que cada um dos campos pode assumir, tens a seguinte tabela de planificação da base de dados: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7D036B5-5DE1-E692-2E88-352064A14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089" y="3316286"/>
            <a:ext cx="616576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7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7BA0B-D7F9-2124-15AD-ED5877F4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4. seleciona a chave primária de cada tabela. 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DD23135-9639-98A2-8CA8-23E5FC59E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Tendo em atenção as considerações do ponto 2, podes definir como campo chave da tabela: </a:t>
            </a:r>
          </a:p>
          <a:p>
            <a:r>
              <a:rPr lang="pt-PT" dirty="0"/>
              <a:t>Alunos – o campo </a:t>
            </a:r>
            <a:r>
              <a:rPr lang="pt-PT" dirty="0" err="1"/>
              <a:t>Nr</a:t>
            </a:r>
            <a:r>
              <a:rPr lang="pt-PT" dirty="0"/>
              <a:t> de Processo, pois identifica de forma única cada aluno;</a:t>
            </a:r>
          </a:p>
          <a:p>
            <a:r>
              <a:rPr lang="pt-PT" dirty="0"/>
              <a:t>Módulos – o campo </a:t>
            </a:r>
            <a:r>
              <a:rPr lang="pt-PT" dirty="0" err="1"/>
              <a:t>Nr</a:t>
            </a:r>
            <a:r>
              <a:rPr lang="pt-PT" dirty="0"/>
              <a:t> do Módulo, pois identifica de forma única cada módulo; </a:t>
            </a:r>
          </a:p>
          <a:p>
            <a:r>
              <a:rPr lang="pt-PT" dirty="0"/>
              <a:t>Notas Alunos – os campos </a:t>
            </a:r>
            <a:r>
              <a:rPr lang="pt-PT" dirty="0" err="1"/>
              <a:t>Nr</a:t>
            </a:r>
            <a:r>
              <a:rPr lang="pt-PT" dirty="0"/>
              <a:t> de Processo e </a:t>
            </a:r>
            <a:r>
              <a:rPr lang="pt-PT" dirty="0" err="1"/>
              <a:t>Nr</a:t>
            </a:r>
            <a:r>
              <a:rPr lang="pt-PT" dirty="0"/>
              <a:t> do Módulo, pois cada aluno vai ter uma nota em cada módulo.</a:t>
            </a:r>
          </a:p>
        </p:txBody>
      </p:sp>
    </p:spTree>
    <p:extLst>
      <p:ext uri="{BB962C8B-B14F-4D97-AF65-F5344CB8AC3E}">
        <p14:creationId xmlns:p14="http://schemas.microsoft.com/office/powerpoint/2010/main" val="1657601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15370</TotalTime>
  <Words>482</Words>
  <Application>Microsoft Office PowerPoint</Application>
  <PresentationFormat>Ecrã Panorâmico</PresentationFormat>
  <Paragraphs>29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Circuito</vt:lpstr>
      <vt:lpstr>Sistemas de Informação e  Base de Dados 11º Ano UFCD-0786 Instalação e configuração  de gestão de base de dados</vt:lpstr>
      <vt:lpstr>Planificação de uma BD</vt:lpstr>
      <vt:lpstr>Planificação de uma BD</vt:lpstr>
      <vt:lpstr>Exercício prático de planificação de uma bd</vt:lpstr>
      <vt:lpstr>Define o objetivo da base de dados e regista os requisitos.</vt:lpstr>
      <vt:lpstr>2. Define as tabelas da base de dados e respetivos atributos. </vt:lpstr>
      <vt:lpstr>Obténs, então, as seguintes tabelas, com os respetivos atributos: </vt:lpstr>
      <vt:lpstr>3. Define o domínio e as propriedades de cada campo</vt:lpstr>
      <vt:lpstr>4. seleciona a chave primária de cada tabela.  </vt:lpstr>
      <vt:lpstr>5. Define as relações entre as tabelas.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Aplicações Informáticas B  12º Ano</dc:title>
  <dc:creator>MARLENE</dc:creator>
  <cp:lastModifiedBy>marlene Almeida</cp:lastModifiedBy>
  <cp:revision>192</cp:revision>
  <dcterms:created xsi:type="dcterms:W3CDTF">2017-09-14T11:09:57Z</dcterms:created>
  <dcterms:modified xsi:type="dcterms:W3CDTF">2023-10-16T16:34:25Z</dcterms:modified>
</cp:coreProperties>
</file>