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6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90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39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789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994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373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745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49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495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87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582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30A2B-FB97-4222-8313-4162519BFB35}" type="datetimeFigureOut">
              <a:rPr lang="pt-PT" smtClean="0"/>
              <a:t>15-02-2013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5A687-3F35-4B5C-AA89-B03566672C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02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04"/>
            <a:ext cx="9144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0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Divida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Pública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Relação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PIB 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9" y="62905"/>
            <a:ext cx="4486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6296" y="650019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10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9182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Balanças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com o Exterior (% do PIB) 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640960" cy="48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955"/>
            <a:ext cx="3276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6296" y="645333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11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4454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Exportações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Portuguesas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Bens (% Total) 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955"/>
            <a:ext cx="3276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7" y="1784270"/>
            <a:ext cx="8441407" cy="507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3504" y="645333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12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99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Indicador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Consumo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(1978-2011)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541"/>
            <a:ext cx="3267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9"/>
            <a:ext cx="7272808" cy="41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11884"/>
            <a:ext cx="4068763" cy="94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6296" y="645333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13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7402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1" y="1556792"/>
            <a:ext cx="72675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28" y="26252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6100" y="633524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Indice</a:t>
            </a: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US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Desenvolvimento</a:t>
            </a: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Humano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9773" cy="461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50" y="-6927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" y="29567"/>
            <a:ext cx="2257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3504" y="645333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3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5209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4" y="1700808"/>
            <a:ext cx="85979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6100" y="692696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5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População</a:t>
            </a:r>
            <a:r>
              <a:rPr lang="en-US" sz="35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</a:t>
            </a:r>
            <a:r>
              <a:rPr lang="en-US" sz="35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esidente</a:t>
            </a:r>
            <a:r>
              <a:rPr lang="en-US" sz="35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por</a:t>
            </a:r>
            <a:r>
              <a:rPr lang="en-US" sz="35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</a:t>
            </a:r>
            <a:r>
              <a:rPr lang="en-US" sz="35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rupos</a:t>
            </a:r>
            <a:r>
              <a:rPr lang="en-US" sz="35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5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Étarios</a:t>
            </a:r>
            <a:endParaRPr lang="en-US" sz="35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0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" y="29567"/>
            <a:ext cx="2257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3504" y="649660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4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972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Emprego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por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etor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Atividade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(% Total*)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89439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" y="29567"/>
            <a:ext cx="2257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5333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5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4199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Emprego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por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etor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Atividade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(% Total*)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955"/>
            <a:ext cx="32194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0369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6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6559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PIB,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Consumo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Privado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Público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955"/>
            <a:ext cx="32194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6" y="1714500"/>
            <a:ext cx="79724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55" y="1412776"/>
            <a:ext cx="2762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7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4395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PIB,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Exportações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Investimento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955"/>
            <a:ext cx="32194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55" y="1484784"/>
            <a:ext cx="2762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7" y="1659494"/>
            <a:ext cx="83343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8" y="650019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8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2199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6100" y="704321"/>
            <a:ext cx="8229600" cy="838423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34902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100584" tIns="54864" rIns="100584" bIns="54864" anchor="ctr"/>
          <a:lstStyle/>
          <a:p>
            <a:pPr algn="ctr">
              <a:defRPr/>
            </a:pP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Déficit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Relação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ao</a:t>
            </a:r>
            <a:r>
              <a:rPr lang="en-US" sz="3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PIB </a:t>
            </a:r>
            <a:endParaRPr lang="en-US" sz="33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13295"/>
            <a:ext cx="2009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9" y="1542744"/>
            <a:ext cx="8856984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9" y="62905"/>
            <a:ext cx="4486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8" y="645333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C340BF-6A90-422B-989D-F26574EFA5A3}" type="slidenum">
              <a:rPr lang="en-GB" sz="1400" smtClean="0"/>
              <a:pPr/>
              <a:t>9</a:t>
            </a:fld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7602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81</Words>
  <Application>Microsoft Office PowerPoint</Application>
  <PresentationFormat>Apresentação no Ecrã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Lopes_da_Costa</dc:creator>
  <cp:lastModifiedBy>Lopes_da_Costa</cp:lastModifiedBy>
  <cp:revision>29</cp:revision>
  <dcterms:created xsi:type="dcterms:W3CDTF">2013-02-05T11:25:27Z</dcterms:created>
  <dcterms:modified xsi:type="dcterms:W3CDTF">2013-02-15T11:38:22Z</dcterms:modified>
</cp:coreProperties>
</file>