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2" r:id="rId2"/>
    <p:sldId id="269" r:id="rId3"/>
    <p:sldId id="270" r:id="rId4"/>
    <p:sldId id="271" r:id="rId5"/>
    <p:sldId id="272" r:id="rId6"/>
    <p:sldId id="273" r:id="rId7"/>
    <p:sldId id="263" r:id="rId8"/>
    <p:sldId id="264" r:id="rId9"/>
    <p:sldId id="265" r:id="rId10"/>
    <p:sldId id="266" r:id="rId11"/>
    <p:sldId id="267" r:id="rId12"/>
    <p:sldId id="268" r:id="rId13"/>
    <p:sldId id="256" r:id="rId14"/>
    <p:sldId id="257" r:id="rId15"/>
    <p:sldId id="258" r:id="rId16"/>
    <p:sldId id="259" r:id="rId17"/>
    <p:sldId id="260" r:id="rId18"/>
    <p:sldId id="261" r:id="rId19"/>
    <p:sldId id="276" r:id="rId20"/>
    <p:sldId id="278" r:id="rId21"/>
    <p:sldId id="277" r:id="rId22"/>
    <p:sldId id="279" r:id="rId23"/>
    <p:sldId id="274" r:id="rId24"/>
    <p:sldId id="275" r:id="rId2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4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Distribuição do mercado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Folha1!$A$2:$A$5</c:f>
              <c:strCache>
                <c:ptCount val="4"/>
                <c:pt idx="0">
                  <c:v>EUA</c:v>
                </c:pt>
                <c:pt idx="1">
                  <c:v>Europa</c:v>
                </c:pt>
                <c:pt idx="2">
                  <c:v>Japão</c:v>
                </c:pt>
                <c:pt idx="3">
                  <c:v>Resto do mundo</c:v>
                </c:pt>
              </c:strCache>
            </c:strRef>
          </c:cat>
          <c:val>
            <c:numRef>
              <c:f>Folha1!$B$2:$B$5</c:f>
              <c:numCache>
                <c:formatCode>0%</c:formatCode>
                <c:ptCount val="4"/>
                <c:pt idx="0">
                  <c:v>0.5</c:v>
                </c:pt>
                <c:pt idx="1">
                  <c:v>0.3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pt-PT"/>
    </a:p>
  </c:txPr>
  <c:externalData r:id="rId1">
    <c:autoUpdate val="0"/>
  </c:externalData>
  <c:userShapes r:id="rId2"/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3CAB4D-DEB3-4B47-9A94-A5184947F5A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93669EE-0ED1-41DD-8279-7C0ED0132549}">
      <dgm:prSet phldrT="[Texto]"/>
      <dgm:spPr/>
      <dgm:t>
        <a:bodyPr/>
        <a:lstStyle/>
        <a:p>
          <a:r>
            <a:rPr lang="pt-PT" dirty="0" smtClean="0"/>
            <a:t>Tendências futuras</a:t>
          </a:r>
          <a:endParaRPr lang="pt-PT" dirty="0"/>
        </a:p>
      </dgm:t>
    </dgm:pt>
    <dgm:pt modelId="{16F8B413-AAD2-4DA4-8CCC-6E7F58ABDF4C}" type="parTrans" cxnId="{1FE44D07-484D-43BC-90CB-D37AB121AFD3}">
      <dgm:prSet/>
      <dgm:spPr/>
      <dgm:t>
        <a:bodyPr/>
        <a:lstStyle/>
        <a:p>
          <a:endParaRPr lang="pt-PT"/>
        </a:p>
      </dgm:t>
    </dgm:pt>
    <dgm:pt modelId="{2498C879-8357-4B4E-B2CD-34C6B9744B76}" type="sibTrans" cxnId="{1FE44D07-484D-43BC-90CB-D37AB121AFD3}">
      <dgm:prSet/>
      <dgm:spPr/>
      <dgm:t>
        <a:bodyPr/>
        <a:lstStyle/>
        <a:p>
          <a:endParaRPr lang="pt-PT"/>
        </a:p>
      </dgm:t>
    </dgm:pt>
    <dgm:pt modelId="{C98BE01E-E3F1-4EF0-95AA-507CAE9F54A7}">
      <dgm:prSet phldrT="[Texto]"/>
      <dgm:spPr/>
      <dgm:t>
        <a:bodyPr/>
        <a:lstStyle/>
        <a:p>
          <a:r>
            <a:rPr lang="pt-PT" dirty="0" smtClean="0"/>
            <a:t>Concentração do mercado</a:t>
          </a:r>
          <a:endParaRPr lang="pt-PT" dirty="0"/>
        </a:p>
      </dgm:t>
    </dgm:pt>
    <dgm:pt modelId="{883758B5-6DF2-4B13-BAFC-1E56EFDB7F5A}" type="parTrans" cxnId="{9128B7D1-4298-4FEC-B50E-60353B2A9FF5}">
      <dgm:prSet/>
      <dgm:spPr/>
      <dgm:t>
        <a:bodyPr/>
        <a:lstStyle/>
        <a:p>
          <a:endParaRPr lang="pt-PT"/>
        </a:p>
      </dgm:t>
    </dgm:pt>
    <dgm:pt modelId="{1E9CAD24-E622-418D-B44A-2FFDE0329142}" type="sibTrans" cxnId="{9128B7D1-4298-4FEC-B50E-60353B2A9FF5}">
      <dgm:prSet/>
      <dgm:spPr/>
      <dgm:t>
        <a:bodyPr/>
        <a:lstStyle/>
        <a:p>
          <a:endParaRPr lang="pt-PT"/>
        </a:p>
      </dgm:t>
    </dgm:pt>
    <dgm:pt modelId="{1854ADD1-E333-4F5C-964F-02A884287F33}">
      <dgm:prSet phldrT="[Texto]"/>
      <dgm:spPr/>
      <dgm:t>
        <a:bodyPr/>
        <a:lstStyle/>
        <a:p>
          <a:r>
            <a:rPr lang="pt-PT" dirty="0" smtClean="0"/>
            <a:t>Crescente importância dos países emergentes</a:t>
          </a:r>
          <a:endParaRPr lang="pt-PT" dirty="0"/>
        </a:p>
      </dgm:t>
    </dgm:pt>
    <dgm:pt modelId="{65B21278-DC05-4E2C-B073-37F637880D7E}" type="parTrans" cxnId="{A1CEB2D7-9EA1-40E5-8ECD-DE42A0DD7AFA}">
      <dgm:prSet/>
      <dgm:spPr/>
      <dgm:t>
        <a:bodyPr/>
        <a:lstStyle/>
        <a:p>
          <a:endParaRPr lang="pt-PT"/>
        </a:p>
      </dgm:t>
    </dgm:pt>
    <dgm:pt modelId="{A4B9D56E-D633-4524-BD95-8B2409D9F01D}" type="sibTrans" cxnId="{A1CEB2D7-9EA1-40E5-8ECD-DE42A0DD7AFA}">
      <dgm:prSet/>
      <dgm:spPr/>
      <dgm:t>
        <a:bodyPr/>
        <a:lstStyle/>
        <a:p>
          <a:endParaRPr lang="pt-PT"/>
        </a:p>
      </dgm:t>
    </dgm:pt>
    <dgm:pt modelId="{463B487A-78D4-41DC-AC32-3DE638F571A2}">
      <dgm:prSet phldrT="[Texto]"/>
      <dgm:spPr/>
      <dgm:t>
        <a:bodyPr/>
        <a:lstStyle/>
        <a:p>
          <a:r>
            <a:rPr lang="pt-PT" dirty="0" smtClean="0"/>
            <a:t>Generalização do uso dos genéricos</a:t>
          </a:r>
          <a:endParaRPr lang="pt-PT" dirty="0"/>
        </a:p>
      </dgm:t>
    </dgm:pt>
    <dgm:pt modelId="{2EA39BEE-EF7A-471F-A017-19CEB9786537}" type="parTrans" cxnId="{A7DBDD9E-1ABA-4795-A5B3-599E0BFD3479}">
      <dgm:prSet/>
      <dgm:spPr/>
      <dgm:t>
        <a:bodyPr/>
        <a:lstStyle/>
        <a:p>
          <a:endParaRPr lang="pt-PT"/>
        </a:p>
      </dgm:t>
    </dgm:pt>
    <dgm:pt modelId="{60A75C27-D838-4AEE-943A-DC4ED6324294}" type="sibTrans" cxnId="{A7DBDD9E-1ABA-4795-A5B3-599E0BFD3479}">
      <dgm:prSet/>
      <dgm:spPr/>
      <dgm:t>
        <a:bodyPr/>
        <a:lstStyle/>
        <a:p>
          <a:endParaRPr lang="pt-PT"/>
        </a:p>
      </dgm:t>
    </dgm:pt>
    <dgm:pt modelId="{366BDD66-E124-40C5-AD77-4CBE5ECD0E78}" type="pres">
      <dgm:prSet presAssocID="{D83CAB4D-DEB3-4B47-9A94-A5184947F5A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BFDAB9A-796F-49D8-98EF-07195540AD81}" type="pres">
      <dgm:prSet presAssocID="{593669EE-0ED1-41DD-8279-7C0ED0132549}" presName="centerShape" presStyleLbl="node0" presStyleIdx="0" presStyleCnt="1"/>
      <dgm:spPr/>
      <dgm:t>
        <a:bodyPr/>
        <a:lstStyle/>
        <a:p>
          <a:endParaRPr lang="pt-PT"/>
        </a:p>
      </dgm:t>
    </dgm:pt>
    <dgm:pt modelId="{E15954F5-59D6-41C0-8F6D-A4C9FBACD4A6}" type="pres">
      <dgm:prSet presAssocID="{883758B5-6DF2-4B13-BAFC-1E56EFDB7F5A}" presName="parTrans" presStyleLbl="bgSibTrans2D1" presStyleIdx="0" presStyleCnt="3"/>
      <dgm:spPr/>
      <dgm:t>
        <a:bodyPr/>
        <a:lstStyle/>
        <a:p>
          <a:endParaRPr lang="pt-PT"/>
        </a:p>
      </dgm:t>
    </dgm:pt>
    <dgm:pt modelId="{AE410F7D-5196-49D1-8DBA-F0DE21FD8F63}" type="pres">
      <dgm:prSet presAssocID="{C98BE01E-E3F1-4EF0-95AA-507CAE9F54A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3F4F92F-5FAD-4372-921E-520CF7DEB556}" type="pres">
      <dgm:prSet presAssocID="{65B21278-DC05-4E2C-B073-37F637880D7E}" presName="parTrans" presStyleLbl="bgSibTrans2D1" presStyleIdx="1" presStyleCnt="3"/>
      <dgm:spPr/>
      <dgm:t>
        <a:bodyPr/>
        <a:lstStyle/>
        <a:p>
          <a:endParaRPr lang="pt-PT"/>
        </a:p>
      </dgm:t>
    </dgm:pt>
    <dgm:pt modelId="{66F08F8F-F29F-44C5-82C5-C20A0C742F6C}" type="pres">
      <dgm:prSet presAssocID="{1854ADD1-E333-4F5C-964F-02A884287F3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3DA7AAA-F90C-4576-975D-F43B3341CDC8}" type="pres">
      <dgm:prSet presAssocID="{2EA39BEE-EF7A-471F-A017-19CEB9786537}" presName="parTrans" presStyleLbl="bgSibTrans2D1" presStyleIdx="2" presStyleCnt="3"/>
      <dgm:spPr/>
      <dgm:t>
        <a:bodyPr/>
        <a:lstStyle/>
        <a:p>
          <a:endParaRPr lang="pt-PT"/>
        </a:p>
      </dgm:t>
    </dgm:pt>
    <dgm:pt modelId="{FB0A68ED-1F45-4E35-9086-A96282DCD41C}" type="pres">
      <dgm:prSet presAssocID="{463B487A-78D4-41DC-AC32-3DE638F571A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128B7D1-4298-4FEC-B50E-60353B2A9FF5}" srcId="{593669EE-0ED1-41DD-8279-7C0ED0132549}" destId="{C98BE01E-E3F1-4EF0-95AA-507CAE9F54A7}" srcOrd="0" destOrd="0" parTransId="{883758B5-6DF2-4B13-BAFC-1E56EFDB7F5A}" sibTransId="{1E9CAD24-E622-418D-B44A-2FFDE0329142}"/>
    <dgm:cxn modelId="{9CB3699B-6027-4A3B-B0E7-00B548322797}" type="presOf" srcId="{C98BE01E-E3F1-4EF0-95AA-507CAE9F54A7}" destId="{AE410F7D-5196-49D1-8DBA-F0DE21FD8F63}" srcOrd="0" destOrd="0" presId="urn:microsoft.com/office/officeart/2005/8/layout/radial4"/>
    <dgm:cxn modelId="{14AD1AE2-2F2E-4097-A6EC-3A66B504A8F6}" type="presOf" srcId="{463B487A-78D4-41DC-AC32-3DE638F571A2}" destId="{FB0A68ED-1F45-4E35-9086-A96282DCD41C}" srcOrd="0" destOrd="0" presId="urn:microsoft.com/office/officeart/2005/8/layout/radial4"/>
    <dgm:cxn modelId="{A7DBDD9E-1ABA-4795-A5B3-599E0BFD3479}" srcId="{593669EE-0ED1-41DD-8279-7C0ED0132549}" destId="{463B487A-78D4-41DC-AC32-3DE638F571A2}" srcOrd="2" destOrd="0" parTransId="{2EA39BEE-EF7A-471F-A017-19CEB9786537}" sibTransId="{60A75C27-D838-4AEE-943A-DC4ED6324294}"/>
    <dgm:cxn modelId="{A1CEB2D7-9EA1-40E5-8ECD-DE42A0DD7AFA}" srcId="{593669EE-0ED1-41DD-8279-7C0ED0132549}" destId="{1854ADD1-E333-4F5C-964F-02A884287F33}" srcOrd="1" destOrd="0" parTransId="{65B21278-DC05-4E2C-B073-37F637880D7E}" sibTransId="{A4B9D56E-D633-4524-BD95-8B2409D9F01D}"/>
    <dgm:cxn modelId="{DFCA368C-5F10-4D6D-94C8-6F02C0BAA719}" type="presOf" srcId="{65B21278-DC05-4E2C-B073-37F637880D7E}" destId="{23F4F92F-5FAD-4372-921E-520CF7DEB556}" srcOrd="0" destOrd="0" presId="urn:microsoft.com/office/officeart/2005/8/layout/radial4"/>
    <dgm:cxn modelId="{BDB49F0D-D076-4FEE-A500-F69C6C79DA4A}" type="presOf" srcId="{593669EE-0ED1-41DD-8279-7C0ED0132549}" destId="{8BFDAB9A-796F-49D8-98EF-07195540AD81}" srcOrd="0" destOrd="0" presId="urn:microsoft.com/office/officeart/2005/8/layout/radial4"/>
    <dgm:cxn modelId="{7190AB1D-EFE9-40EB-85F0-B30976F0E937}" type="presOf" srcId="{D83CAB4D-DEB3-4B47-9A94-A5184947F5AF}" destId="{366BDD66-E124-40C5-AD77-4CBE5ECD0E78}" srcOrd="0" destOrd="0" presId="urn:microsoft.com/office/officeart/2005/8/layout/radial4"/>
    <dgm:cxn modelId="{9DCA37A6-1BF3-453A-8657-C2B9FDF9DB91}" type="presOf" srcId="{2EA39BEE-EF7A-471F-A017-19CEB9786537}" destId="{33DA7AAA-F90C-4576-975D-F43B3341CDC8}" srcOrd="0" destOrd="0" presId="urn:microsoft.com/office/officeart/2005/8/layout/radial4"/>
    <dgm:cxn modelId="{D4E7C322-A37E-4419-B12D-4BC0003DC481}" type="presOf" srcId="{883758B5-6DF2-4B13-BAFC-1E56EFDB7F5A}" destId="{E15954F5-59D6-41C0-8F6D-A4C9FBACD4A6}" srcOrd="0" destOrd="0" presId="urn:microsoft.com/office/officeart/2005/8/layout/radial4"/>
    <dgm:cxn modelId="{1FE44D07-484D-43BC-90CB-D37AB121AFD3}" srcId="{D83CAB4D-DEB3-4B47-9A94-A5184947F5AF}" destId="{593669EE-0ED1-41DD-8279-7C0ED0132549}" srcOrd="0" destOrd="0" parTransId="{16F8B413-AAD2-4DA4-8CCC-6E7F58ABDF4C}" sibTransId="{2498C879-8357-4B4E-B2CD-34C6B9744B76}"/>
    <dgm:cxn modelId="{644AC935-4EC4-48FA-97EF-6BDAFAC57FF4}" type="presOf" srcId="{1854ADD1-E333-4F5C-964F-02A884287F33}" destId="{66F08F8F-F29F-44C5-82C5-C20A0C742F6C}" srcOrd="0" destOrd="0" presId="urn:microsoft.com/office/officeart/2005/8/layout/radial4"/>
    <dgm:cxn modelId="{BA9527D0-1003-406A-B8B6-C94EF4E37CFE}" type="presParOf" srcId="{366BDD66-E124-40C5-AD77-4CBE5ECD0E78}" destId="{8BFDAB9A-796F-49D8-98EF-07195540AD81}" srcOrd="0" destOrd="0" presId="urn:microsoft.com/office/officeart/2005/8/layout/radial4"/>
    <dgm:cxn modelId="{C814AEEF-664C-4B9E-B4C4-E2FE65E85F53}" type="presParOf" srcId="{366BDD66-E124-40C5-AD77-4CBE5ECD0E78}" destId="{E15954F5-59D6-41C0-8F6D-A4C9FBACD4A6}" srcOrd="1" destOrd="0" presId="urn:microsoft.com/office/officeart/2005/8/layout/radial4"/>
    <dgm:cxn modelId="{07BE9A08-6310-4861-83C5-577ADAA3597D}" type="presParOf" srcId="{366BDD66-E124-40C5-AD77-4CBE5ECD0E78}" destId="{AE410F7D-5196-49D1-8DBA-F0DE21FD8F63}" srcOrd="2" destOrd="0" presId="urn:microsoft.com/office/officeart/2005/8/layout/radial4"/>
    <dgm:cxn modelId="{DDEC1595-3A8B-4F7D-8B83-0416ABB801BE}" type="presParOf" srcId="{366BDD66-E124-40C5-AD77-4CBE5ECD0E78}" destId="{23F4F92F-5FAD-4372-921E-520CF7DEB556}" srcOrd="3" destOrd="0" presId="urn:microsoft.com/office/officeart/2005/8/layout/radial4"/>
    <dgm:cxn modelId="{28976731-83DD-4967-994B-AC3D9E878D71}" type="presParOf" srcId="{366BDD66-E124-40C5-AD77-4CBE5ECD0E78}" destId="{66F08F8F-F29F-44C5-82C5-C20A0C742F6C}" srcOrd="4" destOrd="0" presId="urn:microsoft.com/office/officeart/2005/8/layout/radial4"/>
    <dgm:cxn modelId="{5FFB1A94-51C6-4DE4-9628-5CB47C620751}" type="presParOf" srcId="{366BDD66-E124-40C5-AD77-4CBE5ECD0E78}" destId="{33DA7AAA-F90C-4576-975D-F43B3341CDC8}" srcOrd="5" destOrd="0" presId="urn:microsoft.com/office/officeart/2005/8/layout/radial4"/>
    <dgm:cxn modelId="{920DFAE9-E94E-4EE8-AF6C-25F8ECFCAF99}" type="presParOf" srcId="{366BDD66-E124-40C5-AD77-4CBE5ECD0E78}" destId="{FB0A68ED-1F45-4E35-9086-A96282DCD41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0F8977-5096-CE42-90EE-69C9E5B46286}" type="doc">
      <dgm:prSet loTypeId="urn:microsoft.com/office/officeart/2008/layout/Hexagon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7DB2D8-E548-2B46-9D8C-4F4FC8B8EFEF}">
      <dgm:prSet phldrT="[Text]"/>
      <dgm:spPr/>
      <dgm:t>
        <a:bodyPr/>
        <a:lstStyle/>
        <a:p>
          <a:r>
            <a:rPr lang="en-US" dirty="0" err="1" smtClean="0"/>
            <a:t>Equipas</a:t>
          </a:r>
          <a:r>
            <a:rPr lang="en-US" dirty="0" smtClean="0"/>
            <a:t> </a:t>
          </a:r>
          <a:r>
            <a:rPr lang="en-US" dirty="0" err="1" smtClean="0"/>
            <a:t>Especializadas</a:t>
          </a:r>
          <a:r>
            <a:rPr lang="en-US" dirty="0" smtClean="0"/>
            <a:t> e </a:t>
          </a:r>
          <a:r>
            <a:rPr lang="en-US" dirty="0" err="1" smtClean="0"/>
            <a:t>Eficientes</a:t>
          </a:r>
          <a:endParaRPr lang="en-US" dirty="0"/>
        </a:p>
      </dgm:t>
    </dgm:pt>
    <dgm:pt modelId="{468A42BC-EABD-C644-AA06-D1A3A8F0B8FD}" type="parTrans" cxnId="{00589CD1-8456-7C48-82D7-C362D44B5A96}">
      <dgm:prSet/>
      <dgm:spPr/>
      <dgm:t>
        <a:bodyPr/>
        <a:lstStyle/>
        <a:p>
          <a:endParaRPr lang="en-US"/>
        </a:p>
      </dgm:t>
    </dgm:pt>
    <dgm:pt modelId="{03290D21-E0D2-6E4A-9A94-F988F97BEE47}" type="sibTrans" cxnId="{00589CD1-8456-7C48-82D7-C362D44B5A9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DB523E1-E57D-5D49-A749-C53BB58AAC20}">
      <dgm:prSet phldrT="[Text]"/>
      <dgm:spPr/>
      <dgm:t>
        <a:bodyPr/>
        <a:lstStyle/>
        <a:p>
          <a:r>
            <a:rPr lang="en-US" dirty="0" smtClean="0"/>
            <a:t>Comunicação </a:t>
          </a:r>
          <a:br>
            <a:rPr lang="en-US" dirty="0" smtClean="0"/>
          </a:br>
          <a:r>
            <a:rPr lang="en-US" dirty="0" smtClean="0"/>
            <a:t>Transparente</a:t>
          </a:r>
          <a:br>
            <a:rPr lang="en-US" dirty="0" smtClean="0"/>
          </a:br>
          <a:r>
            <a:rPr lang="en-US" dirty="0" smtClean="0"/>
            <a:t>Fidedigna</a:t>
          </a:r>
          <a:endParaRPr lang="en-US" dirty="0"/>
        </a:p>
      </dgm:t>
    </dgm:pt>
    <dgm:pt modelId="{070751D3-4908-8043-B9F4-5F2F2D52C94F}" type="parTrans" cxnId="{36AB0243-2986-7548-8383-65FC50A00F27}">
      <dgm:prSet/>
      <dgm:spPr/>
      <dgm:t>
        <a:bodyPr/>
        <a:lstStyle/>
        <a:p>
          <a:endParaRPr lang="en-US"/>
        </a:p>
      </dgm:t>
    </dgm:pt>
    <dgm:pt modelId="{282236C6-651A-7F49-85CC-8149CA02A574}" type="sibTrans" cxnId="{36AB0243-2986-7548-8383-65FC50A00F27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0EEAD57-F3B2-2B40-AFA1-104DB7F02493}">
      <dgm:prSet phldrT="[Text]"/>
      <dgm:spPr/>
      <dgm:t>
        <a:bodyPr/>
        <a:lstStyle/>
        <a:p>
          <a:r>
            <a:rPr lang="en-US" dirty="0" err="1" smtClean="0"/>
            <a:t>Produção</a:t>
          </a:r>
          <a:r>
            <a:rPr lang="en-US" dirty="0" smtClean="0"/>
            <a:t> sob </a:t>
          </a:r>
          <a:r>
            <a:rPr lang="en-US" dirty="0" err="1" smtClean="0"/>
            <a:t>licença</a:t>
          </a:r>
          <a:endParaRPr lang="en-US" dirty="0"/>
        </a:p>
      </dgm:t>
    </dgm:pt>
    <dgm:pt modelId="{381086ED-87C3-384D-9A50-517AAB0255CE}" type="parTrans" cxnId="{7342EC9C-AEC2-2242-AFC4-910D46CB58E6}">
      <dgm:prSet/>
      <dgm:spPr/>
      <dgm:t>
        <a:bodyPr/>
        <a:lstStyle/>
        <a:p>
          <a:endParaRPr lang="en-US"/>
        </a:p>
      </dgm:t>
    </dgm:pt>
    <dgm:pt modelId="{A5C997D6-6E55-5842-AC4B-1F8EF3044231}" type="sibTrans" cxnId="{7342EC9C-AEC2-2242-AFC4-910D46CB58E6}">
      <dgm:prSet/>
      <dgm:spPr>
        <a:blipFill rotWithShape="1">
          <a:blip xmlns:r="http://schemas.openxmlformats.org/officeDocument/2006/relationships"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82FE199-3180-F14D-AC62-7F22791368D1}">
      <dgm:prSet phldrT="[Text]"/>
      <dgm:spPr/>
      <dgm:t>
        <a:bodyPr/>
        <a:lstStyle/>
        <a:p>
          <a:r>
            <a:rPr lang="en-US" dirty="0" smtClean="0"/>
            <a:t>I&amp;D</a:t>
          </a:r>
        </a:p>
        <a:p>
          <a:r>
            <a:rPr lang="en-US" dirty="0" smtClean="0"/>
            <a:t>e Marketing</a:t>
          </a:r>
        </a:p>
      </dgm:t>
    </dgm:pt>
    <dgm:pt modelId="{3246D17D-4928-0249-9A8A-446DE90B2B59}" type="sibTrans" cxnId="{42C2F988-4125-CE4D-B82E-EF042A829D49}">
      <dgm:prSet/>
      <dgm:spPr>
        <a:blipFill rotWithShape="1">
          <a:blip xmlns:r="http://schemas.openxmlformats.org/officeDocument/2006/relationships"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326F698-1DC5-E340-AA76-D23B2DBAD327}" type="parTrans" cxnId="{42C2F988-4125-CE4D-B82E-EF042A829D49}">
      <dgm:prSet/>
      <dgm:spPr/>
      <dgm:t>
        <a:bodyPr/>
        <a:lstStyle/>
        <a:p>
          <a:endParaRPr lang="en-US"/>
        </a:p>
      </dgm:t>
    </dgm:pt>
    <dgm:pt modelId="{8088A4E3-DFD1-F24D-B581-700337BCFFC8}" type="pres">
      <dgm:prSet presAssocID="{FD0F8977-5096-CE42-90EE-69C9E5B4628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B1D22040-81CC-5043-86C9-0DD8EAF5E6A8}" type="pres">
      <dgm:prSet presAssocID="{A82FE199-3180-F14D-AC62-7F22791368D1}" presName="text1" presStyleCnt="0"/>
      <dgm:spPr/>
    </dgm:pt>
    <dgm:pt modelId="{E3C6B83B-78E2-A74C-8520-6589EECDB3DE}" type="pres">
      <dgm:prSet presAssocID="{A82FE199-3180-F14D-AC62-7F22791368D1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DE8E9-B3D1-024C-8C91-F76803150D79}" type="pres">
      <dgm:prSet presAssocID="{A82FE199-3180-F14D-AC62-7F22791368D1}" presName="textaccent1" presStyleCnt="0"/>
      <dgm:spPr/>
    </dgm:pt>
    <dgm:pt modelId="{88C4EA92-7696-584D-A1DA-ED8CC59ED0B8}" type="pres">
      <dgm:prSet presAssocID="{A82FE199-3180-F14D-AC62-7F22791368D1}" presName="accentRepeatNode" presStyleLbl="solidAlignAcc1" presStyleIdx="0" presStyleCnt="8"/>
      <dgm:spPr/>
    </dgm:pt>
    <dgm:pt modelId="{A62FDD31-DF00-7948-A66C-B9AAF6176A11}" type="pres">
      <dgm:prSet presAssocID="{3246D17D-4928-0249-9A8A-446DE90B2B59}" presName="image1" presStyleCnt="0"/>
      <dgm:spPr/>
    </dgm:pt>
    <dgm:pt modelId="{0263BCC3-7983-7E47-BCDD-E75AD3F6F722}" type="pres">
      <dgm:prSet presAssocID="{3246D17D-4928-0249-9A8A-446DE90B2B59}" presName="imageRepeatNode" presStyleLbl="alignAcc1" presStyleIdx="0" presStyleCnt="4" custAng="1211754"/>
      <dgm:spPr/>
      <dgm:t>
        <a:bodyPr/>
        <a:lstStyle/>
        <a:p>
          <a:endParaRPr lang="en-US"/>
        </a:p>
      </dgm:t>
    </dgm:pt>
    <dgm:pt modelId="{A9135D0E-9141-6B4F-90BD-DB8DCFBF8349}" type="pres">
      <dgm:prSet presAssocID="{3246D17D-4928-0249-9A8A-446DE90B2B59}" presName="imageaccent1" presStyleCnt="0"/>
      <dgm:spPr/>
    </dgm:pt>
    <dgm:pt modelId="{8160819D-8C0B-9B44-9AB0-5418A302F7D8}" type="pres">
      <dgm:prSet presAssocID="{3246D17D-4928-0249-9A8A-446DE90B2B59}" presName="accentRepeatNode" presStyleLbl="solidAlignAcc1" presStyleIdx="1" presStyleCnt="8"/>
      <dgm:spPr/>
    </dgm:pt>
    <dgm:pt modelId="{FFEA9A30-1D42-F543-A1DF-8B0C324BBF5B}" type="pres">
      <dgm:prSet presAssocID="{F87DB2D8-E548-2B46-9D8C-4F4FC8B8EFEF}" presName="text2" presStyleCnt="0"/>
      <dgm:spPr/>
    </dgm:pt>
    <dgm:pt modelId="{EC6A9B47-B0D7-8D4D-8EC7-0F191C1DB6C2}" type="pres">
      <dgm:prSet presAssocID="{F87DB2D8-E548-2B46-9D8C-4F4FC8B8EFEF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9D93E-892C-E040-ADAF-15DE2228C922}" type="pres">
      <dgm:prSet presAssocID="{F87DB2D8-E548-2B46-9D8C-4F4FC8B8EFEF}" presName="textaccent2" presStyleCnt="0"/>
      <dgm:spPr/>
    </dgm:pt>
    <dgm:pt modelId="{7CEF09DD-4909-6B4C-9F2D-B510C2BB9B71}" type="pres">
      <dgm:prSet presAssocID="{F87DB2D8-E548-2B46-9D8C-4F4FC8B8EFEF}" presName="accentRepeatNode" presStyleLbl="solidAlignAcc1" presStyleIdx="2" presStyleCnt="8"/>
      <dgm:spPr/>
    </dgm:pt>
    <dgm:pt modelId="{3CA48882-1A35-C149-BA25-4922E34CCDE8}" type="pres">
      <dgm:prSet presAssocID="{03290D21-E0D2-6E4A-9A94-F988F97BEE47}" presName="image2" presStyleCnt="0"/>
      <dgm:spPr/>
    </dgm:pt>
    <dgm:pt modelId="{DEDEDC8C-D665-FB4C-8204-B53820447DE3}" type="pres">
      <dgm:prSet presAssocID="{03290D21-E0D2-6E4A-9A94-F988F97BEE47}" presName="imageRepeatNode" presStyleLbl="alignAcc1" presStyleIdx="1" presStyleCnt="4"/>
      <dgm:spPr/>
      <dgm:t>
        <a:bodyPr/>
        <a:lstStyle/>
        <a:p>
          <a:endParaRPr lang="en-US"/>
        </a:p>
      </dgm:t>
    </dgm:pt>
    <dgm:pt modelId="{856FD67D-CD7B-9349-A850-FDCDAEC71260}" type="pres">
      <dgm:prSet presAssocID="{03290D21-E0D2-6E4A-9A94-F988F97BEE47}" presName="imageaccent2" presStyleCnt="0"/>
      <dgm:spPr/>
    </dgm:pt>
    <dgm:pt modelId="{2FAA4FDF-23A3-3A46-9370-E732B738FF78}" type="pres">
      <dgm:prSet presAssocID="{03290D21-E0D2-6E4A-9A94-F988F97BEE47}" presName="accentRepeatNode" presStyleLbl="solidAlignAcc1" presStyleIdx="3" presStyleCnt="8"/>
      <dgm:spPr/>
    </dgm:pt>
    <dgm:pt modelId="{35B5C6CF-DAA9-7B49-97A9-1378DBB9B883}" type="pres">
      <dgm:prSet presAssocID="{ADB523E1-E57D-5D49-A749-C53BB58AAC20}" presName="text3" presStyleCnt="0"/>
      <dgm:spPr/>
    </dgm:pt>
    <dgm:pt modelId="{6A4106EE-7C9C-EA43-B8AE-373B93796FD3}" type="pres">
      <dgm:prSet presAssocID="{ADB523E1-E57D-5D49-A749-C53BB58AAC20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8B64A-6615-8C43-8CC0-C48330043249}" type="pres">
      <dgm:prSet presAssocID="{ADB523E1-E57D-5D49-A749-C53BB58AAC20}" presName="textaccent3" presStyleCnt="0"/>
      <dgm:spPr/>
    </dgm:pt>
    <dgm:pt modelId="{15C193AA-CD07-2841-A87F-FDE7E06AEE6F}" type="pres">
      <dgm:prSet presAssocID="{ADB523E1-E57D-5D49-A749-C53BB58AAC20}" presName="accentRepeatNode" presStyleLbl="solidAlignAcc1" presStyleIdx="4" presStyleCnt="8"/>
      <dgm:spPr/>
    </dgm:pt>
    <dgm:pt modelId="{6EB12256-2271-BE4F-9866-674C4305E777}" type="pres">
      <dgm:prSet presAssocID="{282236C6-651A-7F49-85CC-8149CA02A574}" presName="image3" presStyleCnt="0"/>
      <dgm:spPr/>
    </dgm:pt>
    <dgm:pt modelId="{09D300EB-0182-F341-8337-1B148CD335B4}" type="pres">
      <dgm:prSet presAssocID="{282236C6-651A-7F49-85CC-8149CA02A574}" presName="imageRepeatNode" presStyleLbl="alignAcc1" presStyleIdx="2" presStyleCnt="4"/>
      <dgm:spPr/>
      <dgm:t>
        <a:bodyPr/>
        <a:lstStyle/>
        <a:p>
          <a:endParaRPr lang="en-US"/>
        </a:p>
      </dgm:t>
    </dgm:pt>
    <dgm:pt modelId="{D40A549E-8EA3-4F4C-9604-6CAD997611F3}" type="pres">
      <dgm:prSet presAssocID="{282236C6-651A-7F49-85CC-8149CA02A574}" presName="imageaccent3" presStyleCnt="0"/>
      <dgm:spPr/>
    </dgm:pt>
    <dgm:pt modelId="{744D681F-1FF8-E44B-A2F1-0CB80ED0C40F}" type="pres">
      <dgm:prSet presAssocID="{282236C6-651A-7F49-85CC-8149CA02A574}" presName="accentRepeatNode" presStyleLbl="solidAlignAcc1" presStyleIdx="5" presStyleCnt="8"/>
      <dgm:spPr/>
    </dgm:pt>
    <dgm:pt modelId="{55C71C85-59F5-1840-AD5C-73D6C7ADB808}" type="pres">
      <dgm:prSet presAssocID="{C0EEAD57-F3B2-2B40-AFA1-104DB7F02493}" presName="text4" presStyleCnt="0"/>
      <dgm:spPr/>
    </dgm:pt>
    <dgm:pt modelId="{5A3FEDC5-FA77-3447-B4DF-053BD9255B17}" type="pres">
      <dgm:prSet presAssocID="{C0EEAD57-F3B2-2B40-AFA1-104DB7F02493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74E05-D465-2248-B8CC-D0EDC8981742}" type="pres">
      <dgm:prSet presAssocID="{C0EEAD57-F3B2-2B40-AFA1-104DB7F02493}" presName="textaccent4" presStyleCnt="0"/>
      <dgm:spPr/>
    </dgm:pt>
    <dgm:pt modelId="{9BD3E092-E669-F94C-A04D-1E8FAE1253EC}" type="pres">
      <dgm:prSet presAssocID="{C0EEAD57-F3B2-2B40-AFA1-104DB7F02493}" presName="accentRepeatNode" presStyleLbl="solidAlignAcc1" presStyleIdx="6" presStyleCnt="8"/>
      <dgm:spPr/>
    </dgm:pt>
    <dgm:pt modelId="{A4F9577A-22E6-FD46-8F69-77D36BFA216B}" type="pres">
      <dgm:prSet presAssocID="{A5C997D6-6E55-5842-AC4B-1F8EF3044231}" presName="image4" presStyleCnt="0"/>
      <dgm:spPr/>
    </dgm:pt>
    <dgm:pt modelId="{4EE63EA1-7C8F-9044-874B-ED77C6D9DD61}" type="pres">
      <dgm:prSet presAssocID="{A5C997D6-6E55-5842-AC4B-1F8EF3044231}" presName="imageRepeatNode" presStyleLbl="alignAcc1" presStyleIdx="3" presStyleCnt="4"/>
      <dgm:spPr/>
      <dgm:t>
        <a:bodyPr/>
        <a:lstStyle/>
        <a:p>
          <a:endParaRPr lang="en-US"/>
        </a:p>
      </dgm:t>
    </dgm:pt>
    <dgm:pt modelId="{9662DDEC-EE1F-E14A-86FA-086498EF158A}" type="pres">
      <dgm:prSet presAssocID="{A5C997D6-6E55-5842-AC4B-1F8EF3044231}" presName="imageaccent4" presStyleCnt="0"/>
      <dgm:spPr/>
    </dgm:pt>
    <dgm:pt modelId="{C5E06497-DD07-F343-95EB-2931540A613F}" type="pres">
      <dgm:prSet presAssocID="{A5C997D6-6E55-5842-AC4B-1F8EF3044231}" presName="accentRepeatNode" presStyleLbl="solidAlignAcc1" presStyleIdx="7" presStyleCnt="8"/>
      <dgm:spPr/>
    </dgm:pt>
  </dgm:ptLst>
  <dgm:cxnLst>
    <dgm:cxn modelId="{D8DB5DAB-16F7-8E41-8424-667447CCB462}" type="presOf" srcId="{F87DB2D8-E548-2B46-9D8C-4F4FC8B8EFEF}" destId="{EC6A9B47-B0D7-8D4D-8EC7-0F191C1DB6C2}" srcOrd="0" destOrd="0" presId="urn:microsoft.com/office/officeart/2008/layout/HexagonCluster"/>
    <dgm:cxn modelId="{0BE322C8-214E-B246-AE60-4D621EBFFB18}" type="presOf" srcId="{C0EEAD57-F3B2-2B40-AFA1-104DB7F02493}" destId="{5A3FEDC5-FA77-3447-B4DF-053BD9255B17}" srcOrd="0" destOrd="0" presId="urn:microsoft.com/office/officeart/2008/layout/HexagonCluster"/>
    <dgm:cxn modelId="{D2F02363-FB92-B94B-B609-E9C442480FB8}" type="presOf" srcId="{282236C6-651A-7F49-85CC-8149CA02A574}" destId="{09D300EB-0182-F341-8337-1B148CD335B4}" srcOrd="0" destOrd="0" presId="urn:microsoft.com/office/officeart/2008/layout/HexagonCluster"/>
    <dgm:cxn modelId="{36AB0243-2986-7548-8383-65FC50A00F27}" srcId="{FD0F8977-5096-CE42-90EE-69C9E5B46286}" destId="{ADB523E1-E57D-5D49-A749-C53BB58AAC20}" srcOrd="2" destOrd="0" parTransId="{070751D3-4908-8043-B9F4-5F2F2D52C94F}" sibTransId="{282236C6-651A-7F49-85CC-8149CA02A574}"/>
    <dgm:cxn modelId="{2E562C8E-91E0-D84B-A804-E5A3716B98E7}" type="presOf" srcId="{3246D17D-4928-0249-9A8A-446DE90B2B59}" destId="{0263BCC3-7983-7E47-BCDD-E75AD3F6F722}" srcOrd="0" destOrd="0" presId="urn:microsoft.com/office/officeart/2008/layout/HexagonCluster"/>
    <dgm:cxn modelId="{58785505-ECDD-DE4A-980E-5A348A4923C7}" type="presOf" srcId="{FD0F8977-5096-CE42-90EE-69C9E5B46286}" destId="{8088A4E3-DFD1-F24D-B581-700337BCFFC8}" srcOrd="0" destOrd="0" presId="urn:microsoft.com/office/officeart/2008/layout/HexagonCluster"/>
    <dgm:cxn modelId="{00589CD1-8456-7C48-82D7-C362D44B5A96}" srcId="{FD0F8977-5096-CE42-90EE-69C9E5B46286}" destId="{F87DB2D8-E548-2B46-9D8C-4F4FC8B8EFEF}" srcOrd="1" destOrd="0" parTransId="{468A42BC-EABD-C644-AA06-D1A3A8F0B8FD}" sibTransId="{03290D21-E0D2-6E4A-9A94-F988F97BEE47}"/>
    <dgm:cxn modelId="{AA96EE41-4AD4-0245-BB52-677D2BA9C136}" type="presOf" srcId="{A5C997D6-6E55-5842-AC4B-1F8EF3044231}" destId="{4EE63EA1-7C8F-9044-874B-ED77C6D9DD61}" srcOrd="0" destOrd="0" presId="urn:microsoft.com/office/officeart/2008/layout/HexagonCluster"/>
    <dgm:cxn modelId="{42C2F988-4125-CE4D-B82E-EF042A829D49}" srcId="{FD0F8977-5096-CE42-90EE-69C9E5B46286}" destId="{A82FE199-3180-F14D-AC62-7F22791368D1}" srcOrd="0" destOrd="0" parTransId="{4326F698-1DC5-E340-AA76-D23B2DBAD327}" sibTransId="{3246D17D-4928-0249-9A8A-446DE90B2B59}"/>
    <dgm:cxn modelId="{A4D036A4-F46E-3D4C-BF37-601F3933A032}" type="presOf" srcId="{03290D21-E0D2-6E4A-9A94-F988F97BEE47}" destId="{DEDEDC8C-D665-FB4C-8204-B53820447DE3}" srcOrd="0" destOrd="0" presId="urn:microsoft.com/office/officeart/2008/layout/HexagonCluster"/>
    <dgm:cxn modelId="{7F30CBF5-E40B-C84B-AEFD-D3A31BEDA0CF}" type="presOf" srcId="{A82FE199-3180-F14D-AC62-7F22791368D1}" destId="{E3C6B83B-78E2-A74C-8520-6589EECDB3DE}" srcOrd="0" destOrd="0" presId="urn:microsoft.com/office/officeart/2008/layout/HexagonCluster"/>
    <dgm:cxn modelId="{8C3250ED-D003-5342-8170-534D862665C9}" type="presOf" srcId="{ADB523E1-E57D-5D49-A749-C53BB58AAC20}" destId="{6A4106EE-7C9C-EA43-B8AE-373B93796FD3}" srcOrd="0" destOrd="0" presId="urn:microsoft.com/office/officeart/2008/layout/HexagonCluster"/>
    <dgm:cxn modelId="{7342EC9C-AEC2-2242-AFC4-910D46CB58E6}" srcId="{FD0F8977-5096-CE42-90EE-69C9E5B46286}" destId="{C0EEAD57-F3B2-2B40-AFA1-104DB7F02493}" srcOrd="3" destOrd="0" parTransId="{381086ED-87C3-384D-9A50-517AAB0255CE}" sibTransId="{A5C997D6-6E55-5842-AC4B-1F8EF3044231}"/>
    <dgm:cxn modelId="{00D46292-42D5-A642-87F9-555695FBF4BB}" type="presParOf" srcId="{8088A4E3-DFD1-F24D-B581-700337BCFFC8}" destId="{B1D22040-81CC-5043-86C9-0DD8EAF5E6A8}" srcOrd="0" destOrd="0" presId="urn:microsoft.com/office/officeart/2008/layout/HexagonCluster"/>
    <dgm:cxn modelId="{DF113279-5446-504B-8F86-9F3480E18803}" type="presParOf" srcId="{B1D22040-81CC-5043-86C9-0DD8EAF5E6A8}" destId="{E3C6B83B-78E2-A74C-8520-6589EECDB3DE}" srcOrd="0" destOrd="0" presId="urn:microsoft.com/office/officeart/2008/layout/HexagonCluster"/>
    <dgm:cxn modelId="{D79697CA-77A7-5F49-B8E4-DB54EE042B38}" type="presParOf" srcId="{8088A4E3-DFD1-F24D-B581-700337BCFFC8}" destId="{270DE8E9-B3D1-024C-8C91-F76803150D79}" srcOrd="1" destOrd="0" presId="urn:microsoft.com/office/officeart/2008/layout/HexagonCluster"/>
    <dgm:cxn modelId="{27011772-B7B6-E340-B53C-BC4462AEA84C}" type="presParOf" srcId="{270DE8E9-B3D1-024C-8C91-F76803150D79}" destId="{88C4EA92-7696-584D-A1DA-ED8CC59ED0B8}" srcOrd="0" destOrd="0" presId="urn:microsoft.com/office/officeart/2008/layout/HexagonCluster"/>
    <dgm:cxn modelId="{1D778FDD-813F-EA46-B659-26F0D149AE89}" type="presParOf" srcId="{8088A4E3-DFD1-F24D-B581-700337BCFFC8}" destId="{A62FDD31-DF00-7948-A66C-B9AAF6176A11}" srcOrd="2" destOrd="0" presId="urn:microsoft.com/office/officeart/2008/layout/HexagonCluster"/>
    <dgm:cxn modelId="{3AF63ABF-D2CB-7848-B4FD-E1591F1B658A}" type="presParOf" srcId="{A62FDD31-DF00-7948-A66C-B9AAF6176A11}" destId="{0263BCC3-7983-7E47-BCDD-E75AD3F6F722}" srcOrd="0" destOrd="0" presId="urn:microsoft.com/office/officeart/2008/layout/HexagonCluster"/>
    <dgm:cxn modelId="{2846E2C7-F91A-864A-BF99-5AAAC4103EEC}" type="presParOf" srcId="{8088A4E3-DFD1-F24D-B581-700337BCFFC8}" destId="{A9135D0E-9141-6B4F-90BD-DB8DCFBF8349}" srcOrd="3" destOrd="0" presId="urn:microsoft.com/office/officeart/2008/layout/HexagonCluster"/>
    <dgm:cxn modelId="{66AE98EC-7DA8-FB4A-A2A1-38C5FBAD9847}" type="presParOf" srcId="{A9135D0E-9141-6B4F-90BD-DB8DCFBF8349}" destId="{8160819D-8C0B-9B44-9AB0-5418A302F7D8}" srcOrd="0" destOrd="0" presId="urn:microsoft.com/office/officeart/2008/layout/HexagonCluster"/>
    <dgm:cxn modelId="{B9176701-0E6A-F446-AF14-34A6F6A7ECE1}" type="presParOf" srcId="{8088A4E3-DFD1-F24D-B581-700337BCFFC8}" destId="{FFEA9A30-1D42-F543-A1DF-8B0C324BBF5B}" srcOrd="4" destOrd="0" presId="urn:microsoft.com/office/officeart/2008/layout/HexagonCluster"/>
    <dgm:cxn modelId="{1E081CAF-C441-F647-97D6-2DC3DE1C5631}" type="presParOf" srcId="{FFEA9A30-1D42-F543-A1DF-8B0C324BBF5B}" destId="{EC6A9B47-B0D7-8D4D-8EC7-0F191C1DB6C2}" srcOrd="0" destOrd="0" presId="urn:microsoft.com/office/officeart/2008/layout/HexagonCluster"/>
    <dgm:cxn modelId="{095DF71F-D128-D54F-9A5A-5846A4A5E986}" type="presParOf" srcId="{8088A4E3-DFD1-F24D-B581-700337BCFFC8}" destId="{8F79D93E-892C-E040-ADAF-15DE2228C922}" srcOrd="5" destOrd="0" presId="urn:microsoft.com/office/officeart/2008/layout/HexagonCluster"/>
    <dgm:cxn modelId="{0BC18B0D-F255-084E-A805-BB025DF770A4}" type="presParOf" srcId="{8F79D93E-892C-E040-ADAF-15DE2228C922}" destId="{7CEF09DD-4909-6B4C-9F2D-B510C2BB9B71}" srcOrd="0" destOrd="0" presId="urn:microsoft.com/office/officeart/2008/layout/HexagonCluster"/>
    <dgm:cxn modelId="{EF0580CA-78F7-4D49-80A4-320CA1E8F9AC}" type="presParOf" srcId="{8088A4E3-DFD1-F24D-B581-700337BCFFC8}" destId="{3CA48882-1A35-C149-BA25-4922E34CCDE8}" srcOrd="6" destOrd="0" presId="urn:microsoft.com/office/officeart/2008/layout/HexagonCluster"/>
    <dgm:cxn modelId="{9DF402DD-CE39-BE44-9838-3F6F103F3C3A}" type="presParOf" srcId="{3CA48882-1A35-C149-BA25-4922E34CCDE8}" destId="{DEDEDC8C-D665-FB4C-8204-B53820447DE3}" srcOrd="0" destOrd="0" presId="urn:microsoft.com/office/officeart/2008/layout/HexagonCluster"/>
    <dgm:cxn modelId="{6018AF8D-7C7A-EF41-878C-5FBEECA46A32}" type="presParOf" srcId="{8088A4E3-DFD1-F24D-B581-700337BCFFC8}" destId="{856FD67D-CD7B-9349-A850-FDCDAEC71260}" srcOrd="7" destOrd="0" presId="urn:microsoft.com/office/officeart/2008/layout/HexagonCluster"/>
    <dgm:cxn modelId="{301E122F-BA66-CC45-850B-A7C815AC975A}" type="presParOf" srcId="{856FD67D-CD7B-9349-A850-FDCDAEC71260}" destId="{2FAA4FDF-23A3-3A46-9370-E732B738FF78}" srcOrd="0" destOrd="0" presId="urn:microsoft.com/office/officeart/2008/layout/HexagonCluster"/>
    <dgm:cxn modelId="{E50281E8-FBA6-C44A-8F7A-F8E3E8E6931C}" type="presParOf" srcId="{8088A4E3-DFD1-F24D-B581-700337BCFFC8}" destId="{35B5C6CF-DAA9-7B49-97A9-1378DBB9B883}" srcOrd="8" destOrd="0" presId="urn:microsoft.com/office/officeart/2008/layout/HexagonCluster"/>
    <dgm:cxn modelId="{AD1DCBF5-87FE-6849-9A1E-08BE373F6650}" type="presParOf" srcId="{35B5C6CF-DAA9-7B49-97A9-1378DBB9B883}" destId="{6A4106EE-7C9C-EA43-B8AE-373B93796FD3}" srcOrd="0" destOrd="0" presId="urn:microsoft.com/office/officeart/2008/layout/HexagonCluster"/>
    <dgm:cxn modelId="{161BA076-ABD9-374F-89D1-7BE212354348}" type="presParOf" srcId="{8088A4E3-DFD1-F24D-B581-700337BCFFC8}" destId="{D508B64A-6615-8C43-8CC0-C48330043249}" srcOrd="9" destOrd="0" presId="urn:microsoft.com/office/officeart/2008/layout/HexagonCluster"/>
    <dgm:cxn modelId="{DCBE0EE6-75A6-5243-95D7-02A92784EA4F}" type="presParOf" srcId="{D508B64A-6615-8C43-8CC0-C48330043249}" destId="{15C193AA-CD07-2841-A87F-FDE7E06AEE6F}" srcOrd="0" destOrd="0" presId="urn:microsoft.com/office/officeart/2008/layout/HexagonCluster"/>
    <dgm:cxn modelId="{2000942C-1475-0048-BD7F-8BB0B123DBAE}" type="presParOf" srcId="{8088A4E3-DFD1-F24D-B581-700337BCFFC8}" destId="{6EB12256-2271-BE4F-9866-674C4305E777}" srcOrd="10" destOrd="0" presId="urn:microsoft.com/office/officeart/2008/layout/HexagonCluster"/>
    <dgm:cxn modelId="{6F36D251-0280-B647-8F67-7C25B94A8D00}" type="presParOf" srcId="{6EB12256-2271-BE4F-9866-674C4305E777}" destId="{09D300EB-0182-F341-8337-1B148CD335B4}" srcOrd="0" destOrd="0" presId="urn:microsoft.com/office/officeart/2008/layout/HexagonCluster"/>
    <dgm:cxn modelId="{73BDE06C-D3E2-AE47-8EA1-069CD2CA82CF}" type="presParOf" srcId="{8088A4E3-DFD1-F24D-B581-700337BCFFC8}" destId="{D40A549E-8EA3-4F4C-9604-6CAD997611F3}" srcOrd="11" destOrd="0" presId="urn:microsoft.com/office/officeart/2008/layout/HexagonCluster"/>
    <dgm:cxn modelId="{EDCA393A-4ED5-2D40-8781-9A9F2CB6A0DA}" type="presParOf" srcId="{D40A549E-8EA3-4F4C-9604-6CAD997611F3}" destId="{744D681F-1FF8-E44B-A2F1-0CB80ED0C40F}" srcOrd="0" destOrd="0" presId="urn:microsoft.com/office/officeart/2008/layout/HexagonCluster"/>
    <dgm:cxn modelId="{B1707619-B9B8-B340-B95D-403A3C8CD405}" type="presParOf" srcId="{8088A4E3-DFD1-F24D-B581-700337BCFFC8}" destId="{55C71C85-59F5-1840-AD5C-73D6C7ADB808}" srcOrd="12" destOrd="0" presId="urn:microsoft.com/office/officeart/2008/layout/HexagonCluster"/>
    <dgm:cxn modelId="{4EEB5657-83C7-A944-942E-AB412E34E94B}" type="presParOf" srcId="{55C71C85-59F5-1840-AD5C-73D6C7ADB808}" destId="{5A3FEDC5-FA77-3447-B4DF-053BD9255B17}" srcOrd="0" destOrd="0" presId="urn:microsoft.com/office/officeart/2008/layout/HexagonCluster"/>
    <dgm:cxn modelId="{C65CBC99-B1BE-F541-B95A-C764848774A9}" type="presParOf" srcId="{8088A4E3-DFD1-F24D-B581-700337BCFFC8}" destId="{9FE74E05-D465-2248-B8CC-D0EDC8981742}" srcOrd="13" destOrd="0" presId="urn:microsoft.com/office/officeart/2008/layout/HexagonCluster"/>
    <dgm:cxn modelId="{CC666124-F8FC-2D49-BBD8-AF96408CEE5E}" type="presParOf" srcId="{9FE74E05-D465-2248-B8CC-D0EDC8981742}" destId="{9BD3E092-E669-F94C-A04D-1E8FAE1253EC}" srcOrd="0" destOrd="0" presId="urn:microsoft.com/office/officeart/2008/layout/HexagonCluster"/>
    <dgm:cxn modelId="{24BC0611-6F93-7E4A-AABF-A7EE80A40108}" type="presParOf" srcId="{8088A4E3-DFD1-F24D-B581-700337BCFFC8}" destId="{A4F9577A-22E6-FD46-8F69-77D36BFA216B}" srcOrd="14" destOrd="0" presId="urn:microsoft.com/office/officeart/2008/layout/HexagonCluster"/>
    <dgm:cxn modelId="{C3A81A61-ECB2-A24F-A8AC-AFBBD3CD4D2A}" type="presParOf" srcId="{A4F9577A-22E6-FD46-8F69-77D36BFA216B}" destId="{4EE63EA1-7C8F-9044-874B-ED77C6D9DD61}" srcOrd="0" destOrd="0" presId="urn:microsoft.com/office/officeart/2008/layout/HexagonCluster"/>
    <dgm:cxn modelId="{C8E3FD05-2728-6940-ABE8-C0C12E189676}" type="presParOf" srcId="{8088A4E3-DFD1-F24D-B581-700337BCFFC8}" destId="{9662DDEC-EE1F-E14A-86FA-086498EF158A}" srcOrd="15" destOrd="0" presId="urn:microsoft.com/office/officeart/2008/layout/HexagonCluster"/>
    <dgm:cxn modelId="{C5421B08-503F-B543-9388-19AAEAFAFA3B}" type="presParOf" srcId="{9662DDEC-EE1F-E14A-86FA-086498EF158A}" destId="{C5E06497-DD07-F343-95EB-2931540A613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72D3645-5BF7-4948-BF2C-1153E4C56E68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4441AD-E254-014F-BFBF-7AE398C198E6}">
      <dgm:prSet phldrT="[Text]"/>
      <dgm:spPr/>
      <dgm:t>
        <a:bodyPr/>
        <a:lstStyle/>
        <a:p>
          <a:r>
            <a:rPr lang="en-US" dirty="0" smtClean="0"/>
            <a:t>SIM!</a:t>
          </a:r>
          <a:endParaRPr lang="en-US" dirty="0"/>
        </a:p>
      </dgm:t>
    </dgm:pt>
    <dgm:pt modelId="{C06E16AD-356C-3045-ABFA-0BA10475A1C5}" type="parTrans" cxnId="{2798DF0F-4485-A148-8773-584BC25CC60C}">
      <dgm:prSet/>
      <dgm:spPr/>
      <dgm:t>
        <a:bodyPr/>
        <a:lstStyle/>
        <a:p>
          <a:endParaRPr lang="en-US"/>
        </a:p>
      </dgm:t>
    </dgm:pt>
    <dgm:pt modelId="{4F68DB24-65C6-D044-A103-7B71265E3577}" type="sibTrans" cxnId="{2798DF0F-4485-A148-8773-584BC25CC60C}">
      <dgm:prSet/>
      <dgm:spPr/>
      <dgm:t>
        <a:bodyPr/>
        <a:lstStyle/>
        <a:p>
          <a:endParaRPr lang="en-US"/>
        </a:p>
      </dgm:t>
    </dgm:pt>
    <dgm:pt modelId="{199094F0-0CCD-F34E-84CA-B6047A201B19}">
      <dgm:prSet phldrT="[Text]"/>
      <dgm:spPr/>
      <dgm:t>
        <a:bodyPr/>
        <a:lstStyle/>
        <a:p>
          <a:r>
            <a:rPr lang="pt-PT" dirty="0" smtClean="0"/>
            <a:t>Possui infraestruturas preparadas para I&amp;D</a:t>
          </a:r>
          <a:endParaRPr lang="en-US" dirty="0"/>
        </a:p>
      </dgm:t>
    </dgm:pt>
    <dgm:pt modelId="{DF115366-BFD6-CF44-B280-A77F4F72D000}" type="parTrans" cxnId="{E6C63868-6999-5149-ACB3-C2BE06136477}">
      <dgm:prSet/>
      <dgm:spPr/>
      <dgm:t>
        <a:bodyPr/>
        <a:lstStyle/>
        <a:p>
          <a:endParaRPr lang="en-US"/>
        </a:p>
      </dgm:t>
    </dgm:pt>
    <dgm:pt modelId="{8E067CB6-9237-5F4A-BEBB-EF68F874EFD3}" type="sibTrans" cxnId="{E6C63868-6999-5149-ACB3-C2BE06136477}">
      <dgm:prSet/>
      <dgm:spPr/>
      <dgm:t>
        <a:bodyPr/>
        <a:lstStyle/>
        <a:p>
          <a:endParaRPr lang="en-US"/>
        </a:p>
      </dgm:t>
    </dgm:pt>
    <dgm:pt modelId="{513DC06F-948D-6240-803B-87BFD269B875}">
      <dgm:prSet phldrT="[Text]"/>
      <dgm:spPr/>
      <dgm:t>
        <a:bodyPr/>
        <a:lstStyle/>
        <a:p>
          <a:r>
            <a:rPr lang="pt-PT" dirty="0" smtClean="0"/>
            <a:t>Marca reconhecida pelos consumidores</a:t>
          </a:r>
          <a:endParaRPr lang="en-US" dirty="0"/>
        </a:p>
      </dgm:t>
    </dgm:pt>
    <dgm:pt modelId="{D9577958-463D-114C-AAC1-75971ECC1D4B}" type="parTrans" cxnId="{B08DD835-34EC-7349-A575-090734DB13F2}">
      <dgm:prSet/>
      <dgm:spPr/>
      <dgm:t>
        <a:bodyPr/>
        <a:lstStyle/>
        <a:p>
          <a:endParaRPr lang="en-US"/>
        </a:p>
      </dgm:t>
    </dgm:pt>
    <dgm:pt modelId="{EF7C1366-C6D7-2644-908A-148562AA699A}" type="sibTrans" cxnId="{B08DD835-34EC-7349-A575-090734DB13F2}">
      <dgm:prSet/>
      <dgm:spPr/>
      <dgm:t>
        <a:bodyPr/>
        <a:lstStyle/>
        <a:p>
          <a:endParaRPr lang="en-US"/>
        </a:p>
      </dgm:t>
    </dgm:pt>
    <dgm:pt modelId="{C99E7523-FFE8-E44D-B314-DD8D56231100}">
      <dgm:prSet phldrT="[Text]"/>
      <dgm:spPr/>
      <dgm:t>
        <a:bodyPr/>
        <a:lstStyle/>
        <a:p>
          <a:r>
            <a:rPr lang="pt-PT" dirty="0" smtClean="0"/>
            <a:t>Já se faz parte do sector</a:t>
          </a:r>
          <a:endParaRPr lang="en-US" dirty="0"/>
        </a:p>
      </dgm:t>
    </dgm:pt>
    <dgm:pt modelId="{0D77126F-4EC0-A54F-AA74-AAC54763A3D4}" type="parTrans" cxnId="{4F805AFA-2E0C-564B-8C5D-0767ED74E8A0}">
      <dgm:prSet/>
      <dgm:spPr/>
      <dgm:t>
        <a:bodyPr/>
        <a:lstStyle/>
        <a:p>
          <a:endParaRPr lang="en-US"/>
        </a:p>
      </dgm:t>
    </dgm:pt>
    <dgm:pt modelId="{6EF3012A-6C31-7846-A520-C4BB51BF4DE4}" type="sibTrans" cxnId="{4F805AFA-2E0C-564B-8C5D-0767ED74E8A0}">
      <dgm:prSet/>
      <dgm:spPr/>
      <dgm:t>
        <a:bodyPr/>
        <a:lstStyle/>
        <a:p>
          <a:endParaRPr lang="en-US"/>
        </a:p>
      </dgm:t>
    </dgm:pt>
    <dgm:pt modelId="{4BAD8A90-8106-6444-931C-3472151A263E}">
      <dgm:prSet phldrT="[Text]"/>
      <dgm:spPr/>
      <dgm:t>
        <a:bodyPr/>
        <a:lstStyle/>
        <a:p>
          <a:r>
            <a:rPr lang="pt-PT" dirty="0" smtClean="0"/>
            <a:t>Investimento não tão oneroso como o de raiz</a:t>
          </a:r>
          <a:endParaRPr lang="en-US" dirty="0"/>
        </a:p>
      </dgm:t>
    </dgm:pt>
    <dgm:pt modelId="{4F2B528C-11CC-6141-8157-A02FE322E7B6}" type="parTrans" cxnId="{4AD31D9C-F34D-614E-AD02-96D570F9B9B4}">
      <dgm:prSet/>
      <dgm:spPr/>
      <dgm:t>
        <a:bodyPr/>
        <a:lstStyle/>
        <a:p>
          <a:endParaRPr lang="en-US"/>
        </a:p>
      </dgm:t>
    </dgm:pt>
    <dgm:pt modelId="{4C42E1DC-20FD-8743-A456-FB66CE81A2DD}" type="sibTrans" cxnId="{4AD31D9C-F34D-614E-AD02-96D570F9B9B4}">
      <dgm:prSet/>
      <dgm:spPr/>
      <dgm:t>
        <a:bodyPr/>
        <a:lstStyle/>
        <a:p>
          <a:endParaRPr lang="en-US"/>
        </a:p>
      </dgm:t>
    </dgm:pt>
    <dgm:pt modelId="{B256824C-C81D-EE4E-A213-FC1C5ED69FC6}">
      <dgm:prSet phldrT="[Text]"/>
      <dgm:spPr/>
      <dgm:t>
        <a:bodyPr/>
        <a:lstStyle/>
        <a:p>
          <a:r>
            <a:rPr lang="pt-PT" dirty="0" smtClean="0"/>
            <a:t>Aproveitamento de capital e </a:t>
          </a:r>
          <a:r>
            <a:rPr lang="pt-PT" i="1" dirty="0" smtClean="0"/>
            <a:t>know-how</a:t>
          </a:r>
          <a:r>
            <a:rPr lang="pt-PT" dirty="0" smtClean="0"/>
            <a:t>  já existentes</a:t>
          </a:r>
          <a:endParaRPr lang="en-US" dirty="0"/>
        </a:p>
      </dgm:t>
    </dgm:pt>
    <dgm:pt modelId="{F9FC4948-D15B-FD41-BB6A-CF7F32D95B3F}" type="parTrans" cxnId="{D84EC0E7-01C5-AB4D-9587-3B7C7D843D3E}">
      <dgm:prSet/>
      <dgm:spPr/>
      <dgm:t>
        <a:bodyPr/>
        <a:lstStyle/>
        <a:p>
          <a:endParaRPr lang="en-US"/>
        </a:p>
      </dgm:t>
    </dgm:pt>
    <dgm:pt modelId="{5B8F3E33-2B38-0A4D-A18A-966EB1A1A922}" type="sibTrans" cxnId="{D84EC0E7-01C5-AB4D-9587-3B7C7D843D3E}">
      <dgm:prSet/>
      <dgm:spPr/>
      <dgm:t>
        <a:bodyPr/>
        <a:lstStyle/>
        <a:p>
          <a:endParaRPr lang="en-US"/>
        </a:p>
      </dgm:t>
    </dgm:pt>
    <dgm:pt modelId="{E6545592-0E2F-0248-9763-5ABA864287B1}" type="pres">
      <dgm:prSet presAssocID="{972D3645-5BF7-4948-BF2C-1153E4C56E68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B19E8D-73C3-BB43-A53D-3CB40206FC3E}" type="pres">
      <dgm:prSet presAssocID="{AB4441AD-E254-014F-BFBF-7AE398C198E6}" presName="centerShape" presStyleLbl="node0" presStyleIdx="0" presStyleCnt="1" custScaleX="138310" custScaleY="141349"/>
      <dgm:spPr/>
      <dgm:t>
        <a:bodyPr/>
        <a:lstStyle/>
        <a:p>
          <a:endParaRPr lang="en-US"/>
        </a:p>
      </dgm:t>
    </dgm:pt>
    <dgm:pt modelId="{65B174A1-15F6-7440-BEA7-D9ED06ED8828}" type="pres">
      <dgm:prSet presAssocID="{DF115366-BFD6-CF44-B280-A77F4F72D000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5770E331-2650-844B-9A8C-39BCC2BB6F9E}" type="pres">
      <dgm:prSet presAssocID="{199094F0-0CCD-F34E-84CA-B6047A201B1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C74A0-53ED-B641-86F0-F787897D2AA2}" type="pres">
      <dgm:prSet presAssocID="{D9577958-463D-114C-AAC1-75971ECC1D4B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B8F99D02-D78A-CB4D-A0F6-06BB2918D4E0}" type="pres">
      <dgm:prSet presAssocID="{513DC06F-948D-6240-803B-87BFD269B87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6873E-6BF9-EF4F-AF6C-17F85F9F665B}" type="pres">
      <dgm:prSet presAssocID="{0D77126F-4EC0-A54F-AA74-AAC54763A3D4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B3BBDD80-4716-334E-B532-2EC4E913B08D}" type="pres">
      <dgm:prSet presAssocID="{C99E7523-FFE8-E44D-B314-DD8D5623110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82008-7570-F74A-ADD4-53EC9D44EFED}" type="pres">
      <dgm:prSet presAssocID="{4F2B528C-11CC-6141-8157-A02FE322E7B6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5B27A0EA-75FF-0348-B063-AE782E519A56}" type="pres">
      <dgm:prSet presAssocID="{4BAD8A90-8106-6444-931C-3472151A26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E178C-FF2A-3D49-8266-848363C4EA17}" type="pres">
      <dgm:prSet presAssocID="{F9FC4948-D15B-FD41-BB6A-CF7F32D95B3F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34833A5D-42D2-284B-9C64-024FE261D57B}" type="pres">
      <dgm:prSet presAssocID="{B256824C-C81D-EE4E-A213-FC1C5ED69FC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27E13C-4619-F44B-9C8F-CA92BC18276D}" type="presOf" srcId="{972D3645-5BF7-4948-BF2C-1153E4C56E68}" destId="{E6545592-0E2F-0248-9763-5ABA864287B1}" srcOrd="0" destOrd="0" presId="urn:microsoft.com/office/officeart/2005/8/layout/radial4"/>
    <dgm:cxn modelId="{99DD447F-4685-654D-B1A0-2024E2957EDD}" type="presOf" srcId="{0D77126F-4EC0-A54F-AA74-AAC54763A3D4}" destId="{A8B6873E-6BF9-EF4F-AF6C-17F85F9F665B}" srcOrd="0" destOrd="0" presId="urn:microsoft.com/office/officeart/2005/8/layout/radial4"/>
    <dgm:cxn modelId="{2798DF0F-4485-A148-8773-584BC25CC60C}" srcId="{972D3645-5BF7-4948-BF2C-1153E4C56E68}" destId="{AB4441AD-E254-014F-BFBF-7AE398C198E6}" srcOrd="0" destOrd="0" parTransId="{C06E16AD-356C-3045-ABFA-0BA10475A1C5}" sibTransId="{4F68DB24-65C6-D044-A103-7B71265E3577}"/>
    <dgm:cxn modelId="{CF31FE5E-206C-0348-A7E9-2A67AA563485}" type="presOf" srcId="{C99E7523-FFE8-E44D-B314-DD8D56231100}" destId="{B3BBDD80-4716-334E-B532-2EC4E913B08D}" srcOrd="0" destOrd="0" presId="urn:microsoft.com/office/officeart/2005/8/layout/radial4"/>
    <dgm:cxn modelId="{A34C85C7-F166-8642-82DD-7F72CB59C457}" type="presOf" srcId="{DF115366-BFD6-CF44-B280-A77F4F72D000}" destId="{65B174A1-15F6-7440-BEA7-D9ED06ED8828}" srcOrd="0" destOrd="0" presId="urn:microsoft.com/office/officeart/2005/8/layout/radial4"/>
    <dgm:cxn modelId="{D77B4904-D78A-2D4E-B067-9C2D67800DA0}" type="presOf" srcId="{B256824C-C81D-EE4E-A213-FC1C5ED69FC6}" destId="{34833A5D-42D2-284B-9C64-024FE261D57B}" srcOrd="0" destOrd="0" presId="urn:microsoft.com/office/officeart/2005/8/layout/radial4"/>
    <dgm:cxn modelId="{4F805AFA-2E0C-564B-8C5D-0767ED74E8A0}" srcId="{AB4441AD-E254-014F-BFBF-7AE398C198E6}" destId="{C99E7523-FFE8-E44D-B314-DD8D56231100}" srcOrd="2" destOrd="0" parTransId="{0D77126F-4EC0-A54F-AA74-AAC54763A3D4}" sibTransId="{6EF3012A-6C31-7846-A520-C4BB51BF4DE4}"/>
    <dgm:cxn modelId="{E6C63868-6999-5149-ACB3-C2BE06136477}" srcId="{AB4441AD-E254-014F-BFBF-7AE398C198E6}" destId="{199094F0-0CCD-F34E-84CA-B6047A201B19}" srcOrd="0" destOrd="0" parTransId="{DF115366-BFD6-CF44-B280-A77F4F72D000}" sibTransId="{8E067CB6-9237-5F4A-BEBB-EF68F874EFD3}"/>
    <dgm:cxn modelId="{F90FB399-6E8E-F346-AA96-326F92834494}" type="presOf" srcId="{4F2B528C-11CC-6141-8157-A02FE322E7B6}" destId="{B0E82008-7570-F74A-ADD4-53EC9D44EFED}" srcOrd="0" destOrd="0" presId="urn:microsoft.com/office/officeart/2005/8/layout/radial4"/>
    <dgm:cxn modelId="{288DF73D-FD2A-DC48-B943-6E11944D3188}" type="presOf" srcId="{AB4441AD-E254-014F-BFBF-7AE398C198E6}" destId="{6CB19E8D-73C3-BB43-A53D-3CB40206FC3E}" srcOrd="0" destOrd="0" presId="urn:microsoft.com/office/officeart/2005/8/layout/radial4"/>
    <dgm:cxn modelId="{8762D8B4-4718-0042-931E-105612CF15F9}" type="presOf" srcId="{F9FC4948-D15B-FD41-BB6A-CF7F32D95B3F}" destId="{994E178C-FF2A-3D49-8266-848363C4EA17}" srcOrd="0" destOrd="0" presId="urn:microsoft.com/office/officeart/2005/8/layout/radial4"/>
    <dgm:cxn modelId="{E328FB81-A36F-934E-8BE4-B04897D74BB3}" type="presOf" srcId="{199094F0-0CCD-F34E-84CA-B6047A201B19}" destId="{5770E331-2650-844B-9A8C-39BCC2BB6F9E}" srcOrd="0" destOrd="0" presId="urn:microsoft.com/office/officeart/2005/8/layout/radial4"/>
    <dgm:cxn modelId="{4AD31D9C-F34D-614E-AD02-96D570F9B9B4}" srcId="{AB4441AD-E254-014F-BFBF-7AE398C198E6}" destId="{4BAD8A90-8106-6444-931C-3472151A263E}" srcOrd="3" destOrd="0" parTransId="{4F2B528C-11CC-6141-8157-A02FE322E7B6}" sibTransId="{4C42E1DC-20FD-8743-A456-FB66CE81A2DD}"/>
    <dgm:cxn modelId="{F2100B98-1154-DF4B-90FF-C0B0A5F1C69F}" type="presOf" srcId="{513DC06F-948D-6240-803B-87BFD269B875}" destId="{B8F99D02-D78A-CB4D-A0F6-06BB2918D4E0}" srcOrd="0" destOrd="0" presId="urn:microsoft.com/office/officeart/2005/8/layout/radial4"/>
    <dgm:cxn modelId="{82F98DE7-0F95-8D4F-B625-21D19D333ABA}" type="presOf" srcId="{D9577958-463D-114C-AAC1-75971ECC1D4B}" destId="{456C74A0-53ED-B641-86F0-F787897D2AA2}" srcOrd="0" destOrd="0" presId="urn:microsoft.com/office/officeart/2005/8/layout/radial4"/>
    <dgm:cxn modelId="{D84EC0E7-01C5-AB4D-9587-3B7C7D843D3E}" srcId="{AB4441AD-E254-014F-BFBF-7AE398C198E6}" destId="{B256824C-C81D-EE4E-A213-FC1C5ED69FC6}" srcOrd="4" destOrd="0" parTransId="{F9FC4948-D15B-FD41-BB6A-CF7F32D95B3F}" sibTransId="{5B8F3E33-2B38-0A4D-A18A-966EB1A1A922}"/>
    <dgm:cxn modelId="{DFAEC669-E2D5-F846-AAD1-4CBB24330ED8}" type="presOf" srcId="{4BAD8A90-8106-6444-931C-3472151A263E}" destId="{5B27A0EA-75FF-0348-B063-AE782E519A56}" srcOrd="0" destOrd="0" presId="urn:microsoft.com/office/officeart/2005/8/layout/radial4"/>
    <dgm:cxn modelId="{B08DD835-34EC-7349-A575-090734DB13F2}" srcId="{AB4441AD-E254-014F-BFBF-7AE398C198E6}" destId="{513DC06F-948D-6240-803B-87BFD269B875}" srcOrd="1" destOrd="0" parTransId="{D9577958-463D-114C-AAC1-75971ECC1D4B}" sibTransId="{EF7C1366-C6D7-2644-908A-148562AA699A}"/>
    <dgm:cxn modelId="{E47AE002-3194-6E4E-B472-D323500E2818}" type="presParOf" srcId="{E6545592-0E2F-0248-9763-5ABA864287B1}" destId="{6CB19E8D-73C3-BB43-A53D-3CB40206FC3E}" srcOrd="0" destOrd="0" presId="urn:microsoft.com/office/officeart/2005/8/layout/radial4"/>
    <dgm:cxn modelId="{345687D5-17DC-C042-81B5-A65733B45AC4}" type="presParOf" srcId="{E6545592-0E2F-0248-9763-5ABA864287B1}" destId="{65B174A1-15F6-7440-BEA7-D9ED06ED8828}" srcOrd="1" destOrd="0" presId="urn:microsoft.com/office/officeart/2005/8/layout/radial4"/>
    <dgm:cxn modelId="{57524F48-9968-B64D-AA31-E51E1DD989B5}" type="presParOf" srcId="{E6545592-0E2F-0248-9763-5ABA864287B1}" destId="{5770E331-2650-844B-9A8C-39BCC2BB6F9E}" srcOrd="2" destOrd="0" presId="urn:microsoft.com/office/officeart/2005/8/layout/radial4"/>
    <dgm:cxn modelId="{DEEB2831-3B55-9E47-9997-B1DA136334C2}" type="presParOf" srcId="{E6545592-0E2F-0248-9763-5ABA864287B1}" destId="{456C74A0-53ED-B641-86F0-F787897D2AA2}" srcOrd="3" destOrd="0" presId="urn:microsoft.com/office/officeart/2005/8/layout/radial4"/>
    <dgm:cxn modelId="{348970B4-4AB2-964C-AF0B-BC36011AEDCF}" type="presParOf" srcId="{E6545592-0E2F-0248-9763-5ABA864287B1}" destId="{B8F99D02-D78A-CB4D-A0F6-06BB2918D4E0}" srcOrd="4" destOrd="0" presId="urn:microsoft.com/office/officeart/2005/8/layout/radial4"/>
    <dgm:cxn modelId="{5F90E126-97D2-6642-8BB1-F7F1F6A9CD2F}" type="presParOf" srcId="{E6545592-0E2F-0248-9763-5ABA864287B1}" destId="{A8B6873E-6BF9-EF4F-AF6C-17F85F9F665B}" srcOrd="5" destOrd="0" presId="urn:microsoft.com/office/officeart/2005/8/layout/radial4"/>
    <dgm:cxn modelId="{013B19F4-EB50-494B-BABA-BBD399571F92}" type="presParOf" srcId="{E6545592-0E2F-0248-9763-5ABA864287B1}" destId="{B3BBDD80-4716-334E-B532-2EC4E913B08D}" srcOrd="6" destOrd="0" presId="urn:microsoft.com/office/officeart/2005/8/layout/radial4"/>
    <dgm:cxn modelId="{71D3D978-BE65-C742-AD84-1AE7EAC210B2}" type="presParOf" srcId="{E6545592-0E2F-0248-9763-5ABA864287B1}" destId="{B0E82008-7570-F74A-ADD4-53EC9D44EFED}" srcOrd="7" destOrd="0" presId="urn:microsoft.com/office/officeart/2005/8/layout/radial4"/>
    <dgm:cxn modelId="{5357FE06-F25B-434C-BD3C-9FCB59B173D9}" type="presParOf" srcId="{E6545592-0E2F-0248-9763-5ABA864287B1}" destId="{5B27A0EA-75FF-0348-B063-AE782E519A56}" srcOrd="8" destOrd="0" presId="urn:microsoft.com/office/officeart/2005/8/layout/radial4"/>
    <dgm:cxn modelId="{29942EC6-C358-2749-84F1-77ADFCA203D5}" type="presParOf" srcId="{E6545592-0E2F-0248-9763-5ABA864287B1}" destId="{994E178C-FF2A-3D49-8266-848363C4EA17}" srcOrd="9" destOrd="0" presId="urn:microsoft.com/office/officeart/2005/8/layout/radial4"/>
    <dgm:cxn modelId="{1D562C97-B5AD-B24E-BE76-53FFCC24991C}" type="presParOf" srcId="{E6545592-0E2F-0248-9763-5ABA864287B1}" destId="{34833A5D-42D2-284B-9C64-024FE261D57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216F78-EF43-45EC-88F6-FFE703D76405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4332B3E-70EB-4DFB-A392-3218701BF9BC}">
      <dgm:prSet phldrT="[Texto]"/>
      <dgm:spPr/>
      <dgm:t>
        <a:bodyPr/>
        <a:lstStyle/>
        <a:p>
          <a:r>
            <a:rPr lang="pt-PT" dirty="0" smtClean="0"/>
            <a:t>Político-legal</a:t>
          </a:r>
          <a:endParaRPr lang="pt-PT" dirty="0"/>
        </a:p>
      </dgm:t>
    </dgm:pt>
    <dgm:pt modelId="{3F8DC828-F116-4F7C-81EB-A866591F168D}" type="parTrans" cxnId="{5C005ACE-F247-49F9-BD19-64224850BB1D}">
      <dgm:prSet/>
      <dgm:spPr/>
      <dgm:t>
        <a:bodyPr/>
        <a:lstStyle/>
        <a:p>
          <a:endParaRPr lang="pt-PT"/>
        </a:p>
      </dgm:t>
    </dgm:pt>
    <dgm:pt modelId="{43D3C3C7-2ACF-4477-A51A-C4310F8F1C4F}" type="sibTrans" cxnId="{5C005ACE-F247-49F9-BD19-64224850BB1D}">
      <dgm:prSet/>
      <dgm:spPr/>
      <dgm:t>
        <a:bodyPr/>
        <a:lstStyle/>
        <a:p>
          <a:endParaRPr lang="pt-PT"/>
        </a:p>
      </dgm:t>
    </dgm:pt>
    <dgm:pt modelId="{B4201677-53EB-4719-87A6-F3EB7827A3C1}">
      <dgm:prSet phldrT="[Texto]"/>
      <dgm:spPr/>
      <dgm:t>
        <a:bodyPr/>
        <a:lstStyle/>
        <a:p>
          <a:r>
            <a:rPr lang="pt-PT" dirty="0" smtClean="0"/>
            <a:t>Sócio-cultural</a:t>
          </a:r>
          <a:endParaRPr lang="pt-PT" dirty="0"/>
        </a:p>
      </dgm:t>
    </dgm:pt>
    <dgm:pt modelId="{E3DB0CD7-C3AE-4335-9EF7-59F4818A1057}" type="parTrans" cxnId="{A431678C-6AB9-4A35-B772-126A4224C107}">
      <dgm:prSet/>
      <dgm:spPr/>
      <dgm:t>
        <a:bodyPr/>
        <a:lstStyle/>
        <a:p>
          <a:endParaRPr lang="pt-PT"/>
        </a:p>
      </dgm:t>
    </dgm:pt>
    <dgm:pt modelId="{740FB3CD-9059-4A77-94C2-2F77C9462957}" type="sibTrans" cxnId="{A431678C-6AB9-4A35-B772-126A4224C107}">
      <dgm:prSet/>
      <dgm:spPr/>
      <dgm:t>
        <a:bodyPr/>
        <a:lstStyle/>
        <a:p>
          <a:endParaRPr lang="pt-PT"/>
        </a:p>
      </dgm:t>
    </dgm:pt>
    <dgm:pt modelId="{85CC74C7-22AD-4342-805C-CEA71D0D0237}">
      <dgm:prSet phldrT="[Texto]"/>
      <dgm:spPr/>
      <dgm:t>
        <a:bodyPr/>
        <a:lstStyle/>
        <a:p>
          <a:r>
            <a:rPr lang="pt-PT" dirty="0" smtClean="0"/>
            <a:t>Económico</a:t>
          </a:r>
          <a:endParaRPr lang="pt-PT" dirty="0"/>
        </a:p>
      </dgm:t>
    </dgm:pt>
    <dgm:pt modelId="{2137C72A-98FE-4D94-B01B-DE0981A273E3}" type="parTrans" cxnId="{115F0A5B-71AA-4CE8-88CA-658A22465A6B}">
      <dgm:prSet/>
      <dgm:spPr/>
      <dgm:t>
        <a:bodyPr/>
        <a:lstStyle/>
        <a:p>
          <a:endParaRPr lang="pt-PT"/>
        </a:p>
      </dgm:t>
    </dgm:pt>
    <dgm:pt modelId="{5664DA31-237B-42CE-9FB4-E8586718893D}" type="sibTrans" cxnId="{115F0A5B-71AA-4CE8-88CA-658A22465A6B}">
      <dgm:prSet/>
      <dgm:spPr/>
      <dgm:t>
        <a:bodyPr/>
        <a:lstStyle/>
        <a:p>
          <a:endParaRPr lang="pt-PT"/>
        </a:p>
      </dgm:t>
    </dgm:pt>
    <dgm:pt modelId="{1D503013-88E1-44F0-9E13-4D797FE5F635}">
      <dgm:prSet phldrT="[Texto]"/>
      <dgm:spPr/>
      <dgm:t>
        <a:bodyPr/>
        <a:lstStyle/>
        <a:p>
          <a:r>
            <a:rPr lang="pt-PT" dirty="0" smtClean="0"/>
            <a:t>Meio envolvente mediato</a:t>
          </a:r>
          <a:endParaRPr lang="pt-PT" dirty="0"/>
        </a:p>
      </dgm:t>
    </dgm:pt>
    <dgm:pt modelId="{428F9A4F-22B5-41C5-BB30-1413B2413449}" type="parTrans" cxnId="{3B4F07F3-5532-497F-A9E6-840C66039F38}">
      <dgm:prSet/>
      <dgm:spPr/>
      <dgm:t>
        <a:bodyPr/>
        <a:lstStyle/>
        <a:p>
          <a:endParaRPr lang="pt-PT"/>
        </a:p>
      </dgm:t>
    </dgm:pt>
    <dgm:pt modelId="{19274694-BDB4-4F48-B881-0C3D98C6130E}" type="sibTrans" cxnId="{3B4F07F3-5532-497F-A9E6-840C66039F38}">
      <dgm:prSet/>
      <dgm:spPr/>
      <dgm:t>
        <a:bodyPr/>
        <a:lstStyle/>
        <a:p>
          <a:endParaRPr lang="pt-PT"/>
        </a:p>
      </dgm:t>
    </dgm:pt>
    <dgm:pt modelId="{36A1FBAC-4B42-4F40-84E2-111AAF03DBF1}" type="pres">
      <dgm:prSet presAssocID="{56216F78-EF43-45EC-88F6-FFE703D7640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ADCACD3-0734-4C42-9C0C-E71BBB619FD1}" type="pres">
      <dgm:prSet presAssocID="{56216F78-EF43-45EC-88F6-FFE703D76405}" presName="ellipse" presStyleLbl="trBgShp" presStyleIdx="0" presStyleCnt="1" custLinFactNeighborX="1854" custLinFactNeighborY="-34067"/>
      <dgm:spPr/>
    </dgm:pt>
    <dgm:pt modelId="{0C5CBC7D-D9B3-4F91-96C0-D059D32737D2}" type="pres">
      <dgm:prSet presAssocID="{56216F78-EF43-45EC-88F6-FFE703D76405}" presName="arrow1" presStyleLbl="fgShp" presStyleIdx="0" presStyleCnt="1"/>
      <dgm:spPr/>
    </dgm:pt>
    <dgm:pt modelId="{C4102C79-7D31-4CD9-8A64-DF6F94681E91}" type="pres">
      <dgm:prSet presAssocID="{56216F78-EF43-45EC-88F6-FFE703D7640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2F25453-D9FD-4997-B8D2-6252F8673997}" type="pres">
      <dgm:prSet presAssocID="{B4201677-53EB-4719-87A6-F3EB7827A3C1}" presName="item1" presStyleLbl="node1" presStyleIdx="0" presStyleCnt="3" custLinFactNeighborX="-8697" custLinFactNeighborY="2763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23798B2-85EC-4E9F-B5FE-4589C98E1A3F}" type="pres">
      <dgm:prSet presAssocID="{85CC74C7-22AD-4342-805C-CEA71D0D0237}" presName="item2" presStyleLbl="node1" presStyleIdx="1" presStyleCnt="3" custLinFactNeighborX="18433" custLinFactNeighborY="4492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412B35D-7DB1-4D1A-81C0-AA01B2F2256C}" type="pres">
      <dgm:prSet presAssocID="{1D503013-88E1-44F0-9E13-4D797FE5F635}" presName="item3" presStyleLbl="node1" presStyleIdx="2" presStyleCnt="3" custLinFactNeighborX="15020" custLinFactNeighborY="5781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8B66F36-5E9E-472F-8098-AA8003AD5553}" type="pres">
      <dgm:prSet presAssocID="{56216F78-EF43-45EC-88F6-FFE703D76405}" presName="funnel" presStyleLbl="trAlignAcc1" presStyleIdx="0" presStyleCnt="1"/>
      <dgm:spPr/>
    </dgm:pt>
  </dgm:ptLst>
  <dgm:cxnLst>
    <dgm:cxn modelId="{1368AA4A-829F-4DBE-BD9E-A8F402BAFDF3}" type="presOf" srcId="{1D503013-88E1-44F0-9E13-4D797FE5F635}" destId="{C4102C79-7D31-4CD9-8A64-DF6F94681E91}" srcOrd="0" destOrd="0" presId="urn:microsoft.com/office/officeart/2005/8/layout/funnel1"/>
    <dgm:cxn modelId="{5C005ACE-F247-49F9-BD19-64224850BB1D}" srcId="{56216F78-EF43-45EC-88F6-FFE703D76405}" destId="{D4332B3E-70EB-4DFB-A392-3218701BF9BC}" srcOrd="0" destOrd="0" parTransId="{3F8DC828-F116-4F7C-81EB-A866591F168D}" sibTransId="{43D3C3C7-2ACF-4477-A51A-C4310F8F1C4F}"/>
    <dgm:cxn modelId="{323F75BA-649A-4F50-950B-53FCC2D0361E}" type="presOf" srcId="{D4332B3E-70EB-4DFB-A392-3218701BF9BC}" destId="{6412B35D-7DB1-4D1A-81C0-AA01B2F2256C}" srcOrd="0" destOrd="0" presId="urn:microsoft.com/office/officeart/2005/8/layout/funnel1"/>
    <dgm:cxn modelId="{115F0A5B-71AA-4CE8-88CA-658A22465A6B}" srcId="{56216F78-EF43-45EC-88F6-FFE703D76405}" destId="{85CC74C7-22AD-4342-805C-CEA71D0D0237}" srcOrd="2" destOrd="0" parTransId="{2137C72A-98FE-4D94-B01B-DE0981A273E3}" sibTransId="{5664DA31-237B-42CE-9FB4-E8586718893D}"/>
    <dgm:cxn modelId="{3434AFA5-EC8B-4430-BED3-5674C3CE4DB5}" type="presOf" srcId="{B4201677-53EB-4719-87A6-F3EB7827A3C1}" destId="{923798B2-85EC-4E9F-B5FE-4589C98E1A3F}" srcOrd="0" destOrd="0" presId="urn:microsoft.com/office/officeart/2005/8/layout/funnel1"/>
    <dgm:cxn modelId="{A431678C-6AB9-4A35-B772-126A4224C107}" srcId="{56216F78-EF43-45EC-88F6-FFE703D76405}" destId="{B4201677-53EB-4719-87A6-F3EB7827A3C1}" srcOrd="1" destOrd="0" parTransId="{E3DB0CD7-C3AE-4335-9EF7-59F4818A1057}" sibTransId="{740FB3CD-9059-4A77-94C2-2F77C9462957}"/>
    <dgm:cxn modelId="{14751E79-B771-4387-891E-2252D296A64A}" type="presOf" srcId="{85CC74C7-22AD-4342-805C-CEA71D0D0237}" destId="{C2F25453-D9FD-4997-B8D2-6252F8673997}" srcOrd="0" destOrd="0" presId="urn:microsoft.com/office/officeart/2005/8/layout/funnel1"/>
    <dgm:cxn modelId="{A9AD6BDA-5FC2-4582-9862-88132B986809}" type="presOf" srcId="{56216F78-EF43-45EC-88F6-FFE703D76405}" destId="{36A1FBAC-4B42-4F40-84E2-111AAF03DBF1}" srcOrd="0" destOrd="0" presId="urn:microsoft.com/office/officeart/2005/8/layout/funnel1"/>
    <dgm:cxn modelId="{3B4F07F3-5532-497F-A9E6-840C66039F38}" srcId="{56216F78-EF43-45EC-88F6-FFE703D76405}" destId="{1D503013-88E1-44F0-9E13-4D797FE5F635}" srcOrd="3" destOrd="0" parTransId="{428F9A4F-22B5-41C5-BB30-1413B2413449}" sibTransId="{19274694-BDB4-4F48-B881-0C3D98C6130E}"/>
    <dgm:cxn modelId="{EC4FDBA1-301F-425E-B1A1-94C2AA254E0C}" type="presParOf" srcId="{36A1FBAC-4B42-4F40-84E2-111AAF03DBF1}" destId="{AADCACD3-0734-4C42-9C0C-E71BBB619FD1}" srcOrd="0" destOrd="0" presId="urn:microsoft.com/office/officeart/2005/8/layout/funnel1"/>
    <dgm:cxn modelId="{21A49BA5-B918-4B63-B8CC-93EFEB7CA8D1}" type="presParOf" srcId="{36A1FBAC-4B42-4F40-84E2-111AAF03DBF1}" destId="{0C5CBC7D-D9B3-4F91-96C0-D059D32737D2}" srcOrd="1" destOrd="0" presId="urn:microsoft.com/office/officeart/2005/8/layout/funnel1"/>
    <dgm:cxn modelId="{EF584DF0-3D3D-4262-9F31-43EBB2972817}" type="presParOf" srcId="{36A1FBAC-4B42-4F40-84E2-111AAF03DBF1}" destId="{C4102C79-7D31-4CD9-8A64-DF6F94681E91}" srcOrd="2" destOrd="0" presId="urn:microsoft.com/office/officeart/2005/8/layout/funnel1"/>
    <dgm:cxn modelId="{F72D682B-354E-4EF8-8F56-DCFA475F86BB}" type="presParOf" srcId="{36A1FBAC-4B42-4F40-84E2-111AAF03DBF1}" destId="{C2F25453-D9FD-4997-B8D2-6252F8673997}" srcOrd="3" destOrd="0" presId="urn:microsoft.com/office/officeart/2005/8/layout/funnel1"/>
    <dgm:cxn modelId="{0668C7DA-07B0-4F1C-8FC7-D4FEE04A6FE8}" type="presParOf" srcId="{36A1FBAC-4B42-4F40-84E2-111AAF03DBF1}" destId="{923798B2-85EC-4E9F-B5FE-4589C98E1A3F}" srcOrd="4" destOrd="0" presId="urn:microsoft.com/office/officeart/2005/8/layout/funnel1"/>
    <dgm:cxn modelId="{2C4ECD8E-B3FB-46C9-99B9-75A1D4386B8D}" type="presParOf" srcId="{36A1FBAC-4B42-4F40-84E2-111AAF03DBF1}" destId="{6412B35D-7DB1-4D1A-81C0-AA01B2F2256C}" srcOrd="5" destOrd="0" presId="urn:microsoft.com/office/officeart/2005/8/layout/funnel1"/>
    <dgm:cxn modelId="{010DDCE9-9353-42BF-9D1E-D2450ED25B1C}" type="presParOf" srcId="{36A1FBAC-4B42-4F40-84E2-111AAF03DBF1}" destId="{E8B66F36-5E9E-472F-8098-AA8003AD555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0CD31C-8E89-4F09-915A-8FD3ED10DF48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AD464BB9-A0FB-4686-9D03-B560354741BC}">
      <dgm:prSet phldrT="[Texto]"/>
      <dgm:spPr/>
      <dgm:t>
        <a:bodyPr/>
        <a:lstStyle/>
        <a:p>
          <a:r>
            <a:rPr lang="pt-PT" dirty="0" smtClean="0"/>
            <a:t>Político/Legal</a:t>
          </a:r>
          <a:endParaRPr lang="pt-PT" dirty="0"/>
        </a:p>
      </dgm:t>
    </dgm:pt>
    <dgm:pt modelId="{8FFF0A3C-C437-438E-B9AA-716A548C53CF}" type="parTrans" cxnId="{94D3B564-E49B-40D3-8FF3-9956E745274A}">
      <dgm:prSet/>
      <dgm:spPr/>
      <dgm:t>
        <a:bodyPr/>
        <a:lstStyle/>
        <a:p>
          <a:endParaRPr lang="pt-PT"/>
        </a:p>
      </dgm:t>
    </dgm:pt>
    <dgm:pt modelId="{83616798-304F-4D18-9733-F42CAFC82D36}" type="sibTrans" cxnId="{94D3B564-E49B-40D3-8FF3-9956E745274A}">
      <dgm:prSet/>
      <dgm:spPr/>
      <dgm:t>
        <a:bodyPr/>
        <a:lstStyle/>
        <a:p>
          <a:endParaRPr lang="pt-PT"/>
        </a:p>
      </dgm:t>
    </dgm:pt>
    <dgm:pt modelId="{8B2A1EC9-9032-44A9-8287-BD5DA81D502D}">
      <dgm:prSet phldrT="[Texto]"/>
      <dgm:spPr/>
      <dgm:t>
        <a:bodyPr/>
        <a:lstStyle/>
        <a:p>
          <a:r>
            <a:rPr lang="pt-PT" dirty="0" smtClean="0"/>
            <a:t>Medidas de austeridade</a:t>
          </a:r>
          <a:endParaRPr lang="pt-PT" dirty="0"/>
        </a:p>
      </dgm:t>
    </dgm:pt>
    <dgm:pt modelId="{15FF5A76-91C5-4567-A678-EEDABE7C6ECE}" type="parTrans" cxnId="{A668417D-5910-4AA8-9A85-AA63F59E3712}">
      <dgm:prSet/>
      <dgm:spPr/>
      <dgm:t>
        <a:bodyPr/>
        <a:lstStyle/>
        <a:p>
          <a:endParaRPr lang="pt-PT"/>
        </a:p>
      </dgm:t>
    </dgm:pt>
    <dgm:pt modelId="{7E7269D2-2799-463C-9C17-BE9FB5D07762}" type="sibTrans" cxnId="{A668417D-5910-4AA8-9A85-AA63F59E3712}">
      <dgm:prSet/>
      <dgm:spPr/>
      <dgm:t>
        <a:bodyPr/>
        <a:lstStyle/>
        <a:p>
          <a:endParaRPr lang="pt-PT"/>
        </a:p>
      </dgm:t>
    </dgm:pt>
    <dgm:pt modelId="{0F7779A2-50F5-48F2-B9C1-C6BA231F2C0A}">
      <dgm:prSet phldrT="[Texto]"/>
      <dgm:spPr/>
      <dgm:t>
        <a:bodyPr/>
        <a:lstStyle/>
        <a:p>
          <a:r>
            <a:rPr lang="pt-PT" dirty="0" err="1" smtClean="0"/>
            <a:t>Sócio-cultural</a:t>
          </a:r>
          <a:endParaRPr lang="pt-PT" dirty="0"/>
        </a:p>
      </dgm:t>
    </dgm:pt>
    <dgm:pt modelId="{24812E12-C363-4232-8D2D-075DAC33C85B}" type="parTrans" cxnId="{68EAC490-5DA8-4D78-A307-B0F69B18088F}">
      <dgm:prSet/>
      <dgm:spPr/>
      <dgm:t>
        <a:bodyPr/>
        <a:lstStyle/>
        <a:p>
          <a:endParaRPr lang="pt-PT"/>
        </a:p>
      </dgm:t>
    </dgm:pt>
    <dgm:pt modelId="{5CD76FC4-4166-4400-9C02-EFC1518DD65C}" type="sibTrans" cxnId="{68EAC490-5DA8-4D78-A307-B0F69B18088F}">
      <dgm:prSet/>
      <dgm:spPr/>
      <dgm:t>
        <a:bodyPr/>
        <a:lstStyle/>
        <a:p>
          <a:endParaRPr lang="pt-PT"/>
        </a:p>
      </dgm:t>
    </dgm:pt>
    <dgm:pt modelId="{5C2AE7BD-B31E-4240-B23F-510AE0B4E6C5}">
      <dgm:prSet phldrT="[Texto]" custT="1"/>
      <dgm:spPr/>
      <dgm:t>
        <a:bodyPr/>
        <a:lstStyle/>
        <a:p>
          <a:r>
            <a:rPr lang="pt-PT" sz="1600" dirty="0" smtClean="0"/>
            <a:t>Envelhecimento da população</a:t>
          </a:r>
          <a:endParaRPr lang="pt-PT" sz="1600" dirty="0"/>
        </a:p>
      </dgm:t>
    </dgm:pt>
    <dgm:pt modelId="{DC772A65-F1C6-4BB5-8338-76DA085CDF0C}" type="parTrans" cxnId="{FC24BEC8-0F23-4A95-AB63-7F7E3C5E034A}">
      <dgm:prSet/>
      <dgm:spPr/>
      <dgm:t>
        <a:bodyPr/>
        <a:lstStyle/>
        <a:p>
          <a:endParaRPr lang="pt-PT"/>
        </a:p>
      </dgm:t>
    </dgm:pt>
    <dgm:pt modelId="{5D1A865A-3394-4658-A6F6-B29D5C3263B4}" type="sibTrans" cxnId="{FC24BEC8-0F23-4A95-AB63-7F7E3C5E034A}">
      <dgm:prSet/>
      <dgm:spPr/>
      <dgm:t>
        <a:bodyPr/>
        <a:lstStyle/>
        <a:p>
          <a:endParaRPr lang="pt-PT"/>
        </a:p>
      </dgm:t>
    </dgm:pt>
    <dgm:pt modelId="{FFDB8F06-7BAF-4205-8F45-A6D96B1A17A0}">
      <dgm:prSet/>
      <dgm:spPr/>
      <dgm:t>
        <a:bodyPr/>
        <a:lstStyle/>
        <a:p>
          <a:endParaRPr lang="pt-PT" dirty="0"/>
        </a:p>
      </dgm:t>
    </dgm:pt>
    <dgm:pt modelId="{0A4590D7-CFC6-4DC9-A07B-ABA8861C36FF}" type="parTrans" cxnId="{19993963-7D1B-479F-B13E-DA8F01A81F89}">
      <dgm:prSet/>
      <dgm:spPr/>
      <dgm:t>
        <a:bodyPr/>
        <a:lstStyle/>
        <a:p>
          <a:endParaRPr lang="pt-PT"/>
        </a:p>
      </dgm:t>
    </dgm:pt>
    <dgm:pt modelId="{20D59DF2-1B20-4750-8C97-2E53071D8678}" type="sibTrans" cxnId="{19993963-7D1B-479F-B13E-DA8F01A81F89}">
      <dgm:prSet/>
      <dgm:spPr/>
      <dgm:t>
        <a:bodyPr/>
        <a:lstStyle/>
        <a:p>
          <a:endParaRPr lang="pt-PT"/>
        </a:p>
      </dgm:t>
    </dgm:pt>
    <dgm:pt modelId="{8B5C2E37-AC11-4F47-9B27-B5918A5C652D}">
      <dgm:prSet/>
      <dgm:spPr/>
      <dgm:t>
        <a:bodyPr/>
        <a:lstStyle/>
        <a:p>
          <a:r>
            <a:rPr lang="pt-PT" dirty="0" smtClean="0"/>
            <a:t> Incentivo dos governos para o uso de medicamentos genéricos</a:t>
          </a:r>
        </a:p>
      </dgm:t>
    </dgm:pt>
    <dgm:pt modelId="{D6FBCB10-1A40-48FD-B3CE-60D97F2D4E94}" type="parTrans" cxnId="{8CB5DE1F-8B13-493B-A126-EE3AB1A49108}">
      <dgm:prSet/>
      <dgm:spPr/>
      <dgm:t>
        <a:bodyPr/>
        <a:lstStyle/>
        <a:p>
          <a:endParaRPr lang="pt-PT"/>
        </a:p>
      </dgm:t>
    </dgm:pt>
    <dgm:pt modelId="{76420EC4-5E3B-4A8F-A294-3384950A44B1}" type="sibTrans" cxnId="{8CB5DE1F-8B13-493B-A126-EE3AB1A49108}">
      <dgm:prSet/>
      <dgm:spPr/>
      <dgm:t>
        <a:bodyPr/>
        <a:lstStyle/>
        <a:p>
          <a:endParaRPr lang="pt-PT"/>
        </a:p>
      </dgm:t>
    </dgm:pt>
    <dgm:pt modelId="{DEDB81D3-27E6-470E-BF1B-2B818D96A05F}">
      <dgm:prSet/>
      <dgm:spPr/>
      <dgm:t>
        <a:bodyPr/>
        <a:lstStyle/>
        <a:p>
          <a:endParaRPr lang="pt-PT" dirty="0"/>
        </a:p>
      </dgm:t>
    </dgm:pt>
    <dgm:pt modelId="{FF1ECF3E-818E-4CD3-B962-46B91DDA337A}" type="parTrans" cxnId="{5A9B8F8B-D00C-4D80-A832-9234E5993D1B}">
      <dgm:prSet/>
      <dgm:spPr/>
      <dgm:t>
        <a:bodyPr/>
        <a:lstStyle/>
        <a:p>
          <a:endParaRPr lang="pt-PT"/>
        </a:p>
      </dgm:t>
    </dgm:pt>
    <dgm:pt modelId="{1384A643-C62A-46C6-9403-595F0722D41D}" type="sibTrans" cxnId="{5A9B8F8B-D00C-4D80-A832-9234E5993D1B}">
      <dgm:prSet/>
      <dgm:spPr/>
      <dgm:t>
        <a:bodyPr/>
        <a:lstStyle/>
        <a:p>
          <a:endParaRPr lang="pt-PT"/>
        </a:p>
      </dgm:t>
    </dgm:pt>
    <dgm:pt modelId="{9281A04D-B1A5-432C-B4DF-D3DD10386B37}">
      <dgm:prSet/>
      <dgm:spPr/>
      <dgm:t>
        <a:bodyPr/>
        <a:lstStyle/>
        <a:p>
          <a:r>
            <a:rPr lang="pt-PT" dirty="0" smtClean="0"/>
            <a:t> Desregulamentação da protecção de patentes</a:t>
          </a:r>
        </a:p>
      </dgm:t>
    </dgm:pt>
    <dgm:pt modelId="{E5DFACB9-5E9A-49AA-9BBC-C47B26E62BAC}" type="parTrans" cxnId="{14372FBB-2AF9-4378-9CCD-E7B08492CAA8}">
      <dgm:prSet/>
      <dgm:spPr/>
      <dgm:t>
        <a:bodyPr/>
        <a:lstStyle/>
        <a:p>
          <a:endParaRPr lang="pt-PT"/>
        </a:p>
      </dgm:t>
    </dgm:pt>
    <dgm:pt modelId="{BC3FEADD-A140-4170-82CF-0D8D3FA5FDAD}" type="sibTrans" cxnId="{14372FBB-2AF9-4378-9CCD-E7B08492CAA8}">
      <dgm:prSet/>
      <dgm:spPr/>
      <dgm:t>
        <a:bodyPr/>
        <a:lstStyle/>
        <a:p>
          <a:endParaRPr lang="pt-PT"/>
        </a:p>
      </dgm:t>
    </dgm:pt>
    <dgm:pt modelId="{23C549C6-012C-45F0-A9DD-DA4879C2CB45}">
      <dgm:prSet/>
      <dgm:spPr/>
      <dgm:t>
        <a:bodyPr/>
        <a:lstStyle/>
        <a:p>
          <a:endParaRPr lang="pt-PT" dirty="0"/>
        </a:p>
      </dgm:t>
    </dgm:pt>
    <dgm:pt modelId="{F662DB83-694B-4572-8A03-76A1F29209B3}" type="parTrans" cxnId="{305E3520-7BCC-4F89-9B3C-7533A8C6775B}">
      <dgm:prSet/>
      <dgm:spPr/>
      <dgm:t>
        <a:bodyPr/>
        <a:lstStyle/>
        <a:p>
          <a:endParaRPr lang="pt-PT"/>
        </a:p>
      </dgm:t>
    </dgm:pt>
    <dgm:pt modelId="{A55921C7-E07F-40D0-AF51-7A690DEB385F}" type="sibTrans" cxnId="{305E3520-7BCC-4F89-9B3C-7533A8C6775B}">
      <dgm:prSet/>
      <dgm:spPr/>
      <dgm:t>
        <a:bodyPr/>
        <a:lstStyle/>
        <a:p>
          <a:endParaRPr lang="pt-PT"/>
        </a:p>
      </dgm:t>
    </dgm:pt>
    <dgm:pt modelId="{53E91E65-93E2-495F-8AB1-35F49A8BE02D}">
      <dgm:prSet/>
      <dgm:spPr/>
      <dgm:t>
        <a:bodyPr/>
        <a:lstStyle/>
        <a:p>
          <a:r>
            <a:rPr lang="pt-PT" dirty="0" smtClean="0"/>
            <a:t> Regulamentação I&amp;D</a:t>
          </a:r>
        </a:p>
      </dgm:t>
    </dgm:pt>
    <dgm:pt modelId="{DF3FFA53-4B09-4C4F-97DB-9C1D735C3BF8}" type="parTrans" cxnId="{531520A4-A163-42D4-9BF3-B94E245FB0D4}">
      <dgm:prSet/>
      <dgm:spPr/>
      <dgm:t>
        <a:bodyPr/>
        <a:lstStyle/>
        <a:p>
          <a:endParaRPr lang="pt-PT"/>
        </a:p>
      </dgm:t>
    </dgm:pt>
    <dgm:pt modelId="{EEBEBBD2-4851-4783-BC4C-A98271E0C9A2}" type="sibTrans" cxnId="{531520A4-A163-42D4-9BF3-B94E245FB0D4}">
      <dgm:prSet/>
      <dgm:spPr/>
      <dgm:t>
        <a:bodyPr/>
        <a:lstStyle/>
        <a:p>
          <a:endParaRPr lang="pt-PT"/>
        </a:p>
      </dgm:t>
    </dgm:pt>
    <dgm:pt modelId="{8F2DDCCF-06CC-400C-B419-3D310C8A5D00}">
      <dgm:prSet/>
      <dgm:spPr/>
      <dgm:t>
        <a:bodyPr/>
        <a:lstStyle/>
        <a:p>
          <a:endParaRPr lang="pt-PT" dirty="0" smtClean="0"/>
        </a:p>
      </dgm:t>
    </dgm:pt>
    <dgm:pt modelId="{35CFBD5D-652C-4F12-A140-722DCF8129F4}" type="parTrans" cxnId="{54024816-E191-49AC-92A6-DAD7C159CB5B}">
      <dgm:prSet/>
      <dgm:spPr/>
      <dgm:t>
        <a:bodyPr/>
        <a:lstStyle/>
        <a:p>
          <a:endParaRPr lang="pt-PT"/>
        </a:p>
      </dgm:t>
    </dgm:pt>
    <dgm:pt modelId="{775E0D01-4149-4868-98CA-B71838BA7491}" type="sibTrans" cxnId="{54024816-E191-49AC-92A6-DAD7C159CB5B}">
      <dgm:prSet/>
      <dgm:spPr/>
      <dgm:t>
        <a:bodyPr/>
        <a:lstStyle/>
        <a:p>
          <a:endParaRPr lang="pt-PT"/>
        </a:p>
      </dgm:t>
    </dgm:pt>
    <dgm:pt modelId="{35A749C0-0419-489B-8466-461D61CDE641}">
      <dgm:prSet/>
      <dgm:spPr/>
      <dgm:t>
        <a:bodyPr/>
        <a:lstStyle/>
        <a:p>
          <a:r>
            <a:rPr lang="pt-PT" dirty="0" smtClean="0"/>
            <a:t> Subsídios à I&amp;D</a:t>
          </a:r>
          <a:endParaRPr lang="pt-PT" dirty="0"/>
        </a:p>
      </dgm:t>
    </dgm:pt>
    <dgm:pt modelId="{B4FEC762-DA40-49A9-A6A0-30F17DD1E1EF}" type="parTrans" cxnId="{668F7A54-EECE-40D9-A4C3-C5AD929627EC}">
      <dgm:prSet/>
      <dgm:spPr/>
      <dgm:t>
        <a:bodyPr/>
        <a:lstStyle/>
        <a:p>
          <a:endParaRPr lang="pt-PT"/>
        </a:p>
      </dgm:t>
    </dgm:pt>
    <dgm:pt modelId="{B08065AB-76CE-4C8E-B71F-5E23E0BA8860}" type="sibTrans" cxnId="{668F7A54-EECE-40D9-A4C3-C5AD929627EC}">
      <dgm:prSet/>
      <dgm:spPr/>
      <dgm:t>
        <a:bodyPr/>
        <a:lstStyle/>
        <a:p>
          <a:endParaRPr lang="pt-PT"/>
        </a:p>
      </dgm:t>
    </dgm:pt>
    <dgm:pt modelId="{A58F2BFC-AB29-4454-89D3-5AADA4759B74}">
      <dgm:prSet custT="1"/>
      <dgm:spPr/>
      <dgm:t>
        <a:bodyPr/>
        <a:lstStyle/>
        <a:p>
          <a:r>
            <a:rPr lang="pt-PT" sz="1600" dirty="0" smtClean="0"/>
            <a:t>Aumento  EMV</a:t>
          </a:r>
        </a:p>
      </dgm:t>
    </dgm:pt>
    <dgm:pt modelId="{DC374B9E-E5FA-4F1A-AB15-C983F75DB0F9}" type="parTrans" cxnId="{486FF7D2-8E1F-47F8-B818-C1E39A49B882}">
      <dgm:prSet/>
      <dgm:spPr/>
      <dgm:t>
        <a:bodyPr/>
        <a:lstStyle/>
        <a:p>
          <a:endParaRPr lang="pt-PT"/>
        </a:p>
      </dgm:t>
    </dgm:pt>
    <dgm:pt modelId="{2CD21D3A-6E17-460E-9719-767C11DDD5D2}" type="sibTrans" cxnId="{486FF7D2-8E1F-47F8-B818-C1E39A49B882}">
      <dgm:prSet/>
      <dgm:spPr/>
      <dgm:t>
        <a:bodyPr/>
        <a:lstStyle/>
        <a:p>
          <a:endParaRPr lang="pt-PT"/>
        </a:p>
      </dgm:t>
    </dgm:pt>
    <dgm:pt modelId="{F2C811D0-79B2-4358-B5EA-95CDD5D3047F}">
      <dgm:prSet custT="1"/>
      <dgm:spPr/>
      <dgm:t>
        <a:bodyPr/>
        <a:lstStyle/>
        <a:p>
          <a:r>
            <a:rPr lang="pt-PT" sz="1600" dirty="0" smtClean="0"/>
            <a:t> Melhorias no acesso aos sistemas de saúde</a:t>
          </a:r>
        </a:p>
      </dgm:t>
    </dgm:pt>
    <dgm:pt modelId="{B63BCAB4-CB93-46BD-A645-C7BC13EFF3CA}" type="parTrans" cxnId="{DAABE02A-1D50-4A86-A5F3-04EE0BBCE29C}">
      <dgm:prSet/>
      <dgm:spPr/>
      <dgm:t>
        <a:bodyPr/>
        <a:lstStyle/>
        <a:p>
          <a:endParaRPr lang="pt-PT"/>
        </a:p>
      </dgm:t>
    </dgm:pt>
    <dgm:pt modelId="{AC0EE1FA-6C92-4F69-B9CD-CB9EB4D5F629}" type="sibTrans" cxnId="{DAABE02A-1D50-4A86-A5F3-04EE0BBCE29C}">
      <dgm:prSet/>
      <dgm:spPr/>
      <dgm:t>
        <a:bodyPr/>
        <a:lstStyle/>
        <a:p>
          <a:endParaRPr lang="pt-PT"/>
        </a:p>
      </dgm:t>
    </dgm:pt>
    <dgm:pt modelId="{504772E7-C727-4C4B-A8C3-B0EF98C981BA}">
      <dgm:prSet phldrT="[Texto]" custT="1"/>
      <dgm:spPr/>
      <dgm:t>
        <a:bodyPr/>
        <a:lstStyle/>
        <a:p>
          <a:r>
            <a:rPr lang="pt-PT" sz="1600" dirty="0" smtClean="0"/>
            <a:t>Baixa taxa de natalidade </a:t>
          </a:r>
          <a:endParaRPr lang="pt-PT" sz="1600" dirty="0"/>
        </a:p>
      </dgm:t>
    </dgm:pt>
    <dgm:pt modelId="{D9C7BFC7-3275-451D-B719-E3F204CA9E96}" type="parTrans" cxnId="{B4FC1011-D9A3-4BF6-9AB6-D7D0B35A5A0A}">
      <dgm:prSet/>
      <dgm:spPr/>
      <dgm:t>
        <a:bodyPr/>
        <a:lstStyle/>
        <a:p>
          <a:endParaRPr lang="pt-PT"/>
        </a:p>
      </dgm:t>
    </dgm:pt>
    <dgm:pt modelId="{86844DB1-8089-451B-B1D7-672FFA84835C}" type="sibTrans" cxnId="{B4FC1011-D9A3-4BF6-9AB6-D7D0B35A5A0A}">
      <dgm:prSet/>
      <dgm:spPr/>
      <dgm:t>
        <a:bodyPr/>
        <a:lstStyle/>
        <a:p>
          <a:endParaRPr lang="pt-PT"/>
        </a:p>
      </dgm:t>
    </dgm:pt>
    <dgm:pt modelId="{82274BD8-F21F-43E7-9C8E-E8DF7E9B87AD}">
      <dgm:prSet custT="1"/>
      <dgm:spPr/>
      <dgm:t>
        <a:bodyPr/>
        <a:lstStyle/>
        <a:p>
          <a:r>
            <a:rPr lang="pt-PT" sz="1600" dirty="0" smtClean="0"/>
            <a:t> Aumento das doenças respiratórias nas regiões com maior poluição do ar</a:t>
          </a:r>
        </a:p>
      </dgm:t>
    </dgm:pt>
    <dgm:pt modelId="{43917DAD-1325-4E61-B41B-3B2A2DB9D491}" type="parTrans" cxnId="{B12966A5-4FBC-4C7D-8C5A-DBCA22DF58D6}">
      <dgm:prSet/>
      <dgm:spPr/>
      <dgm:t>
        <a:bodyPr/>
        <a:lstStyle/>
        <a:p>
          <a:endParaRPr lang="pt-PT"/>
        </a:p>
      </dgm:t>
    </dgm:pt>
    <dgm:pt modelId="{32EF7228-8B67-46FA-8301-60F54B9F44C9}" type="sibTrans" cxnId="{B12966A5-4FBC-4C7D-8C5A-DBCA22DF58D6}">
      <dgm:prSet/>
      <dgm:spPr/>
      <dgm:t>
        <a:bodyPr/>
        <a:lstStyle/>
        <a:p>
          <a:endParaRPr lang="pt-PT"/>
        </a:p>
      </dgm:t>
    </dgm:pt>
    <dgm:pt modelId="{668C759E-0988-403C-B48A-81C2F5489BD7}">
      <dgm:prSet custT="1"/>
      <dgm:spPr/>
      <dgm:t>
        <a:bodyPr/>
        <a:lstStyle/>
        <a:p>
          <a:r>
            <a:rPr lang="pt-PT" sz="1600" dirty="0" smtClean="0"/>
            <a:t>Promoção medicamentos anticoncepcionais</a:t>
          </a:r>
        </a:p>
      </dgm:t>
    </dgm:pt>
    <dgm:pt modelId="{086EFE03-2E32-4C40-B379-47C201BEA8E6}" type="parTrans" cxnId="{39145D0E-4A0C-49E8-A80F-5B2AD63BF67B}">
      <dgm:prSet/>
      <dgm:spPr/>
      <dgm:t>
        <a:bodyPr/>
        <a:lstStyle/>
        <a:p>
          <a:endParaRPr lang="pt-PT"/>
        </a:p>
      </dgm:t>
    </dgm:pt>
    <dgm:pt modelId="{5778AAFF-2618-4782-A0D8-CD92D4BD476F}" type="sibTrans" cxnId="{39145D0E-4A0C-49E8-A80F-5B2AD63BF67B}">
      <dgm:prSet/>
      <dgm:spPr/>
      <dgm:t>
        <a:bodyPr/>
        <a:lstStyle/>
        <a:p>
          <a:endParaRPr lang="pt-PT"/>
        </a:p>
      </dgm:t>
    </dgm:pt>
    <dgm:pt modelId="{81A32AAB-715C-4444-9D86-A8FF376E2B06}">
      <dgm:prSet custT="1"/>
      <dgm:spPr/>
      <dgm:t>
        <a:bodyPr/>
        <a:lstStyle/>
        <a:p>
          <a:endParaRPr lang="pt-PT" sz="1600" dirty="0" smtClean="0"/>
        </a:p>
      </dgm:t>
    </dgm:pt>
    <dgm:pt modelId="{12F5BFEA-7B0D-483D-AA87-6B5BBDB30677}" type="parTrans" cxnId="{BE740335-3809-4156-938E-B61DAEFB5EB5}">
      <dgm:prSet/>
      <dgm:spPr/>
      <dgm:t>
        <a:bodyPr/>
        <a:lstStyle/>
        <a:p>
          <a:endParaRPr lang="pt-PT"/>
        </a:p>
      </dgm:t>
    </dgm:pt>
    <dgm:pt modelId="{064B6FBF-9DCE-4DD1-A635-061ADD817CE2}" type="sibTrans" cxnId="{BE740335-3809-4156-938E-B61DAEFB5EB5}">
      <dgm:prSet/>
      <dgm:spPr/>
      <dgm:t>
        <a:bodyPr/>
        <a:lstStyle/>
        <a:p>
          <a:endParaRPr lang="pt-PT"/>
        </a:p>
      </dgm:t>
    </dgm:pt>
    <dgm:pt modelId="{7A097C8E-BDCD-4B6C-906A-A0ABC9D268A8}">
      <dgm:prSet custT="1"/>
      <dgm:spPr/>
      <dgm:t>
        <a:bodyPr/>
        <a:lstStyle/>
        <a:p>
          <a:endParaRPr lang="pt-PT" sz="1600" dirty="0" smtClean="0"/>
        </a:p>
      </dgm:t>
    </dgm:pt>
    <dgm:pt modelId="{5AA29F94-97E3-4D97-8CD4-8D1D2D394BFF}" type="parTrans" cxnId="{C9B55F67-05B0-46BC-AA8B-BA55459128BE}">
      <dgm:prSet/>
      <dgm:spPr/>
      <dgm:t>
        <a:bodyPr/>
        <a:lstStyle/>
        <a:p>
          <a:endParaRPr lang="pt-PT"/>
        </a:p>
      </dgm:t>
    </dgm:pt>
    <dgm:pt modelId="{01C0A4C8-BE95-4EAC-8EE5-25A4568D0FF0}" type="sibTrans" cxnId="{C9B55F67-05B0-46BC-AA8B-BA55459128BE}">
      <dgm:prSet/>
      <dgm:spPr/>
      <dgm:t>
        <a:bodyPr/>
        <a:lstStyle/>
        <a:p>
          <a:endParaRPr lang="pt-PT"/>
        </a:p>
      </dgm:t>
    </dgm:pt>
    <dgm:pt modelId="{E602267F-891C-4CD4-86F6-0B6A4991FAB5}" type="pres">
      <dgm:prSet presAssocID="{DE0CD31C-8E89-4F09-915A-8FD3ED10DF4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64585400-A6E9-485B-A8D9-4230DF72A864}" type="pres">
      <dgm:prSet presAssocID="{AD464BB9-A0FB-4686-9D03-B560354741BC}" presName="compositeNode" presStyleCnt="0">
        <dgm:presLayoutVars>
          <dgm:bulletEnabled val="1"/>
        </dgm:presLayoutVars>
      </dgm:prSet>
      <dgm:spPr/>
    </dgm:pt>
    <dgm:pt modelId="{99D4D880-DFB4-41A0-83EF-2D3D687FD8CD}" type="pres">
      <dgm:prSet presAssocID="{AD464BB9-A0FB-4686-9D03-B560354741BC}" presName="imag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pt-PT"/>
        </a:p>
      </dgm:t>
    </dgm:pt>
    <dgm:pt modelId="{B8D86AFB-8364-4A06-94E9-C2617EC3DE91}" type="pres">
      <dgm:prSet presAssocID="{AD464BB9-A0FB-4686-9D03-B560354741BC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6222793-FAAC-40DE-81CE-4A2BA17DCD1D}" type="pres">
      <dgm:prSet presAssocID="{AD464BB9-A0FB-4686-9D03-B560354741BC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FEF084B-118A-4DE3-B227-67EAAAA5F0A9}" type="pres">
      <dgm:prSet presAssocID="{83616798-304F-4D18-9733-F42CAFC82D36}" presName="sibTrans" presStyleCnt="0"/>
      <dgm:spPr/>
    </dgm:pt>
    <dgm:pt modelId="{4217F135-0274-48B3-9591-00D2FE30E466}" type="pres">
      <dgm:prSet presAssocID="{0F7779A2-50F5-48F2-B9C1-C6BA231F2C0A}" presName="compositeNode" presStyleCnt="0">
        <dgm:presLayoutVars>
          <dgm:bulletEnabled val="1"/>
        </dgm:presLayoutVars>
      </dgm:prSet>
      <dgm:spPr/>
    </dgm:pt>
    <dgm:pt modelId="{7B23D2DA-4887-4480-A1D4-BCA0F912065D}" type="pres">
      <dgm:prSet presAssocID="{0F7779A2-50F5-48F2-B9C1-C6BA231F2C0A}" presName="imag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pt-PT"/>
        </a:p>
      </dgm:t>
    </dgm:pt>
    <dgm:pt modelId="{C0AFADF7-FA62-41F4-B9D5-F92F36D351F2}" type="pres">
      <dgm:prSet presAssocID="{0F7779A2-50F5-48F2-B9C1-C6BA231F2C0A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E9D383F-572D-4634-BD1C-AE8AFD032B0D}" type="pres">
      <dgm:prSet presAssocID="{0F7779A2-50F5-48F2-B9C1-C6BA231F2C0A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DB39553-DFC4-418B-B307-C17B8B39F003}" type="presOf" srcId="{5C2AE7BD-B31E-4240-B23F-510AE0B4E6C5}" destId="{C0AFADF7-FA62-41F4-B9D5-F92F36D351F2}" srcOrd="0" destOrd="0" presId="urn:microsoft.com/office/officeart/2005/8/layout/hList2#1"/>
    <dgm:cxn modelId="{1680FDAD-A325-453E-A6AA-7F117E927D8E}" type="presOf" srcId="{9281A04D-B1A5-432C-B4DF-D3DD10386B37}" destId="{B8D86AFB-8364-4A06-94E9-C2617EC3DE91}" srcOrd="0" destOrd="4" presId="urn:microsoft.com/office/officeart/2005/8/layout/hList2#1"/>
    <dgm:cxn modelId="{486FF7D2-8E1F-47F8-B818-C1E39A49B882}" srcId="{0F7779A2-50F5-48F2-B9C1-C6BA231F2C0A}" destId="{A58F2BFC-AB29-4454-89D3-5AADA4759B74}" srcOrd="2" destOrd="0" parTransId="{DC374B9E-E5FA-4F1A-AB15-C983F75DB0F9}" sibTransId="{2CD21D3A-6E17-460E-9719-767C11DDD5D2}"/>
    <dgm:cxn modelId="{58E940FE-52E0-4A75-9685-347287C2373E}" type="presOf" srcId="{DE0CD31C-8E89-4F09-915A-8FD3ED10DF48}" destId="{E602267F-891C-4CD4-86F6-0B6A4991FAB5}" srcOrd="0" destOrd="0" presId="urn:microsoft.com/office/officeart/2005/8/layout/hList2#1"/>
    <dgm:cxn modelId="{56CD047C-0ADC-4D76-8AD4-20989D9E52DA}" type="presOf" srcId="{A58F2BFC-AB29-4454-89D3-5AADA4759B74}" destId="{C0AFADF7-FA62-41F4-B9D5-F92F36D351F2}" srcOrd="0" destOrd="2" presId="urn:microsoft.com/office/officeart/2005/8/layout/hList2#1"/>
    <dgm:cxn modelId="{E677CC2D-0117-4C8A-86BC-D7126342842C}" type="presOf" srcId="{82274BD8-F21F-43E7-9C8E-E8DF7E9B87AD}" destId="{C0AFADF7-FA62-41F4-B9D5-F92F36D351F2}" srcOrd="0" destOrd="7" presId="urn:microsoft.com/office/officeart/2005/8/layout/hList2#1"/>
    <dgm:cxn modelId="{A668417D-5910-4AA8-9A85-AA63F59E3712}" srcId="{AD464BB9-A0FB-4686-9D03-B560354741BC}" destId="{8B2A1EC9-9032-44A9-8287-BD5DA81D502D}" srcOrd="0" destOrd="0" parTransId="{15FF5A76-91C5-4567-A678-EEDABE7C6ECE}" sibTransId="{7E7269D2-2799-463C-9C17-BE9FB5D07762}"/>
    <dgm:cxn modelId="{34C214EF-8D52-4256-B7D0-CAE6475F2395}" type="presOf" srcId="{35A749C0-0419-489B-8466-461D61CDE641}" destId="{B8D86AFB-8364-4A06-94E9-C2617EC3DE91}" srcOrd="0" destOrd="8" presId="urn:microsoft.com/office/officeart/2005/8/layout/hList2#1"/>
    <dgm:cxn modelId="{700AC77A-2A7A-45AE-804D-AB6521B61326}" type="presOf" srcId="{8B2A1EC9-9032-44A9-8287-BD5DA81D502D}" destId="{B8D86AFB-8364-4A06-94E9-C2617EC3DE91}" srcOrd="0" destOrd="0" presId="urn:microsoft.com/office/officeart/2005/8/layout/hList2#1"/>
    <dgm:cxn modelId="{FC24BEC8-0F23-4A95-AB63-7F7E3C5E034A}" srcId="{0F7779A2-50F5-48F2-B9C1-C6BA231F2C0A}" destId="{5C2AE7BD-B31E-4240-B23F-510AE0B4E6C5}" srcOrd="0" destOrd="0" parTransId="{DC772A65-F1C6-4BB5-8338-76DA085CDF0C}" sibTransId="{5D1A865A-3394-4658-A6F6-B29D5C3263B4}"/>
    <dgm:cxn modelId="{60A72066-BB8C-4B6D-B1A7-FF6E9603CF3E}" type="presOf" srcId="{FFDB8F06-7BAF-4205-8F45-A6D96B1A17A0}" destId="{B8D86AFB-8364-4A06-94E9-C2617EC3DE91}" srcOrd="0" destOrd="1" presId="urn:microsoft.com/office/officeart/2005/8/layout/hList2#1"/>
    <dgm:cxn modelId="{A806A84F-036C-43B1-85AE-345DBDE6D319}" type="presOf" srcId="{0F7779A2-50F5-48F2-B9C1-C6BA231F2C0A}" destId="{4E9D383F-572D-4634-BD1C-AE8AFD032B0D}" srcOrd="0" destOrd="0" presId="urn:microsoft.com/office/officeart/2005/8/layout/hList2#1"/>
    <dgm:cxn modelId="{531520A4-A163-42D4-9BF3-B94E245FB0D4}" srcId="{AD464BB9-A0FB-4686-9D03-B560354741BC}" destId="{53E91E65-93E2-495F-8AB1-35F49A8BE02D}" srcOrd="6" destOrd="0" parTransId="{DF3FFA53-4B09-4C4F-97DB-9C1D735C3BF8}" sibTransId="{EEBEBBD2-4851-4783-BC4C-A98271E0C9A2}"/>
    <dgm:cxn modelId="{B12966A5-4FBC-4C7D-8C5A-DBCA22DF58D6}" srcId="{0F7779A2-50F5-48F2-B9C1-C6BA231F2C0A}" destId="{82274BD8-F21F-43E7-9C8E-E8DF7E9B87AD}" srcOrd="7" destOrd="0" parTransId="{43917DAD-1325-4E61-B41B-3B2A2DB9D491}" sibTransId="{32EF7228-8B67-46FA-8301-60F54B9F44C9}"/>
    <dgm:cxn modelId="{AF35A823-0D7A-422E-AA1F-63DBCE54FF22}" type="presOf" srcId="{8B5C2E37-AC11-4F47-9B27-B5918A5C652D}" destId="{B8D86AFB-8364-4A06-94E9-C2617EC3DE91}" srcOrd="0" destOrd="2" presId="urn:microsoft.com/office/officeart/2005/8/layout/hList2#1"/>
    <dgm:cxn modelId="{668F7A54-EECE-40D9-A4C3-C5AD929627EC}" srcId="{AD464BB9-A0FB-4686-9D03-B560354741BC}" destId="{35A749C0-0419-489B-8466-461D61CDE641}" srcOrd="8" destOrd="0" parTransId="{B4FEC762-DA40-49A9-A6A0-30F17DD1E1EF}" sibTransId="{B08065AB-76CE-4C8E-B71F-5E23E0BA8860}"/>
    <dgm:cxn modelId="{2241A854-A77F-454E-B7A5-4B8FE82D5AAD}" type="presOf" srcId="{8F2DDCCF-06CC-400C-B419-3D310C8A5D00}" destId="{B8D86AFB-8364-4A06-94E9-C2617EC3DE91}" srcOrd="0" destOrd="7" presId="urn:microsoft.com/office/officeart/2005/8/layout/hList2#1"/>
    <dgm:cxn modelId="{09C388F8-3D0D-470E-9739-30E658300FF8}" type="presOf" srcId="{504772E7-C727-4C4B-A8C3-B0EF98C981BA}" destId="{C0AFADF7-FA62-41F4-B9D5-F92F36D351F2}" srcOrd="0" destOrd="1" presId="urn:microsoft.com/office/officeart/2005/8/layout/hList2#1"/>
    <dgm:cxn modelId="{F726DDE9-FFE4-4214-ADD7-EAF92B36C0AF}" type="presOf" srcId="{F2C811D0-79B2-4358-B5EA-95CDD5D3047F}" destId="{C0AFADF7-FA62-41F4-B9D5-F92F36D351F2}" srcOrd="0" destOrd="5" presId="urn:microsoft.com/office/officeart/2005/8/layout/hList2#1"/>
    <dgm:cxn modelId="{EADE7F93-8B9C-482F-AE90-9EDAD7DB9193}" type="presOf" srcId="{23C549C6-012C-45F0-A9DD-DA4879C2CB45}" destId="{B8D86AFB-8364-4A06-94E9-C2617EC3DE91}" srcOrd="0" destOrd="5" presId="urn:microsoft.com/office/officeart/2005/8/layout/hList2#1"/>
    <dgm:cxn modelId="{DAABE02A-1D50-4A86-A5F3-04EE0BBCE29C}" srcId="{0F7779A2-50F5-48F2-B9C1-C6BA231F2C0A}" destId="{F2C811D0-79B2-4358-B5EA-95CDD5D3047F}" srcOrd="5" destOrd="0" parTransId="{B63BCAB4-CB93-46BD-A645-C7BC13EFF3CA}" sibTransId="{AC0EE1FA-6C92-4F69-B9CD-CB9EB4D5F629}"/>
    <dgm:cxn modelId="{4833967D-573A-443D-9AFC-F07ADFE402A1}" type="presOf" srcId="{81A32AAB-715C-4444-9D86-A8FF376E2B06}" destId="{C0AFADF7-FA62-41F4-B9D5-F92F36D351F2}" srcOrd="0" destOrd="3" presId="urn:microsoft.com/office/officeart/2005/8/layout/hList2#1"/>
    <dgm:cxn modelId="{68EAC490-5DA8-4D78-A307-B0F69B18088F}" srcId="{DE0CD31C-8E89-4F09-915A-8FD3ED10DF48}" destId="{0F7779A2-50F5-48F2-B9C1-C6BA231F2C0A}" srcOrd="1" destOrd="0" parTransId="{24812E12-C363-4232-8D2D-075DAC33C85B}" sibTransId="{5CD76FC4-4166-4400-9C02-EFC1518DD65C}"/>
    <dgm:cxn modelId="{B4FC1011-D9A3-4BF6-9AB6-D7D0B35A5A0A}" srcId="{0F7779A2-50F5-48F2-B9C1-C6BA231F2C0A}" destId="{504772E7-C727-4C4B-A8C3-B0EF98C981BA}" srcOrd="1" destOrd="0" parTransId="{D9C7BFC7-3275-451D-B719-E3F204CA9E96}" sibTransId="{86844DB1-8089-451B-B1D7-672FFA84835C}"/>
    <dgm:cxn modelId="{54024816-E191-49AC-92A6-DAD7C159CB5B}" srcId="{AD464BB9-A0FB-4686-9D03-B560354741BC}" destId="{8F2DDCCF-06CC-400C-B419-3D310C8A5D00}" srcOrd="7" destOrd="0" parTransId="{35CFBD5D-652C-4F12-A140-722DCF8129F4}" sibTransId="{775E0D01-4149-4868-98CA-B71838BA7491}"/>
    <dgm:cxn modelId="{5A9B8F8B-D00C-4D80-A832-9234E5993D1B}" srcId="{AD464BB9-A0FB-4686-9D03-B560354741BC}" destId="{DEDB81D3-27E6-470E-BF1B-2B818D96A05F}" srcOrd="3" destOrd="0" parTransId="{FF1ECF3E-818E-4CD3-B962-46B91DDA337A}" sibTransId="{1384A643-C62A-46C6-9403-595F0722D41D}"/>
    <dgm:cxn modelId="{BE740335-3809-4156-938E-B61DAEFB5EB5}" srcId="{0F7779A2-50F5-48F2-B9C1-C6BA231F2C0A}" destId="{81A32AAB-715C-4444-9D86-A8FF376E2B06}" srcOrd="3" destOrd="0" parTransId="{12F5BFEA-7B0D-483D-AA87-6B5BBDB30677}" sibTransId="{064B6FBF-9DCE-4DD1-A635-061ADD817CE2}"/>
    <dgm:cxn modelId="{305E3520-7BCC-4F89-9B3C-7533A8C6775B}" srcId="{AD464BB9-A0FB-4686-9D03-B560354741BC}" destId="{23C549C6-012C-45F0-A9DD-DA4879C2CB45}" srcOrd="5" destOrd="0" parTransId="{F662DB83-694B-4572-8A03-76A1F29209B3}" sibTransId="{A55921C7-E07F-40D0-AF51-7A690DEB385F}"/>
    <dgm:cxn modelId="{14372FBB-2AF9-4378-9CCD-E7B08492CAA8}" srcId="{AD464BB9-A0FB-4686-9D03-B560354741BC}" destId="{9281A04D-B1A5-432C-B4DF-D3DD10386B37}" srcOrd="4" destOrd="0" parTransId="{E5DFACB9-5E9A-49AA-9BBC-C47B26E62BAC}" sibTransId="{BC3FEADD-A140-4170-82CF-0D8D3FA5FDAD}"/>
    <dgm:cxn modelId="{19993963-7D1B-479F-B13E-DA8F01A81F89}" srcId="{AD464BB9-A0FB-4686-9D03-B560354741BC}" destId="{FFDB8F06-7BAF-4205-8F45-A6D96B1A17A0}" srcOrd="1" destOrd="0" parTransId="{0A4590D7-CFC6-4DC9-A07B-ABA8861C36FF}" sibTransId="{20D59DF2-1B20-4750-8C97-2E53071D8678}"/>
    <dgm:cxn modelId="{C9B55F67-05B0-46BC-AA8B-BA55459128BE}" srcId="{0F7779A2-50F5-48F2-B9C1-C6BA231F2C0A}" destId="{7A097C8E-BDCD-4B6C-906A-A0ABC9D268A8}" srcOrd="6" destOrd="0" parTransId="{5AA29F94-97E3-4D97-8CD4-8D1D2D394BFF}" sibTransId="{01C0A4C8-BE95-4EAC-8EE5-25A4568D0FF0}"/>
    <dgm:cxn modelId="{7B9A091C-A497-4016-9A2F-603722B9F52F}" type="presOf" srcId="{7A097C8E-BDCD-4B6C-906A-A0ABC9D268A8}" destId="{C0AFADF7-FA62-41F4-B9D5-F92F36D351F2}" srcOrd="0" destOrd="6" presId="urn:microsoft.com/office/officeart/2005/8/layout/hList2#1"/>
    <dgm:cxn modelId="{94D3B564-E49B-40D3-8FF3-9956E745274A}" srcId="{DE0CD31C-8E89-4F09-915A-8FD3ED10DF48}" destId="{AD464BB9-A0FB-4686-9D03-B560354741BC}" srcOrd="0" destOrd="0" parTransId="{8FFF0A3C-C437-438E-B9AA-716A548C53CF}" sibTransId="{83616798-304F-4D18-9733-F42CAFC82D36}"/>
    <dgm:cxn modelId="{E58DA08A-455E-4D03-B170-37DC74B9AF65}" type="presOf" srcId="{53E91E65-93E2-495F-8AB1-35F49A8BE02D}" destId="{B8D86AFB-8364-4A06-94E9-C2617EC3DE91}" srcOrd="0" destOrd="6" presId="urn:microsoft.com/office/officeart/2005/8/layout/hList2#1"/>
    <dgm:cxn modelId="{8CB5DE1F-8B13-493B-A126-EE3AB1A49108}" srcId="{AD464BB9-A0FB-4686-9D03-B560354741BC}" destId="{8B5C2E37-AC11-4F47-9B27-B5918A5C652D}" srcOrd="2" destOrd="0" parTransId="{D6FBCB10-1A40-48FD-B3CE-60D97F2D4E94}" sibTransId="{76420EC4-5E3B-4A8F-A294-3384950A44B1}"/>
    <dgm:cxn modelId="{81FC14C6-DC1A-45EF-873B-7BA6D7C9BDC6}" type="presOf" srcId="{AD464BB9-A0FB-4686-9D03-B560354741BC}" destId="{56222793-FAAC-40DE-81CE-4A2BA17DCD1D}" srcOrd="0" destOrd="0" presId="urn:microsoft.com/office/officeart/2005/8/layout/hList2#1"/>
    <dgm:cxn modelId="{39145D0E-4A0C-49E8-A80F-5B2AD63BF67B}" srcId="{0F7779A2-50F5-48F2-B9C1-C6BA231F2C0A}" destId="{668C759E-0988-403C-B48A-81C2F5489BD7}" srcOrd="4" destOrd="0" parTransId="{086EFE03-2E32-4C40-B379-47C201BEA8E6}" sibTransId="{5778AAFF-2618-4782-A0D8-CD92D4BD476F}"/>
    <dgm:cxn modelId="{0C3B88A2-05F1-4890-8A93-2BA359F61096}" type="presOf" srcId="{668C759E-0988-403C-B48A-81C2F5489BD7}" destId="{C0AFADF7-FA62-41F4-B9D5-F92F36D351F2}" srcOrd="0" destOrd="4" presId="urn:microsoft.com/office/officeart/2005/8/layout/hList2#1"/>
    <dgm:cxn modelId="{0C77E186-DEB0-4EF6-84F2-6C8B5931F19C}" type="presOf" srcId="{DEDB81D3-27E6-470E-BF1B-2B818D96A05F}" destId="{B8D86AFB-8364-4A06-94E9-C2617EC3DE91}" srcOrd="0" destOrd="3" presId="urn:microsoft.com/office/officeart/2005/8/layout/hList2#1"/>
    <dgm:cxn modelId="{123641CE-5204-4BD9-9AB5-67473CCEA4D7}" type="presParOf" srcId="{E602267F-891C-4CD4-86F6-0B6A4991FAB5}" destId="{64585400-A6E9-485B-A8D9-4230DF72A864}" srcOrd="0" destOrd="0" presId="urn:microsoft.com/office/officeart/2005/8/layout/hList2#1"/>
    <dgm:cxn modelId="{1CDC6EDA-74C1-417E-9E6D-AC1B01949754}" type="presParOf" srcId="{64585400-A6E9-485B-A8D9-4230DF72A864}" destId="{99D4D880-DFB4-41A0-83EF-2D3D687FD8CD}" srcOrd="0" destOrd="0" presId="urn:microsoft.com/office/officeart/2005/8/layout/hList2#1"/>
    <dgm:cxn modelId="{C94BEA8F-5869-4A86-859D-62B6435FDD8F}" type="presParOf" srcId="{64585400-A6E9-485B-A8D9-4230DF72A864}" destId="{B8D86AFB-8364-4A06-94E9-C2617EC3DE91}" srcOrd="1" destOrd="0" presId="urn:microsoft.com/office/officeart/2005/8/layout/hList2#1"/>
    <dgm:cxn modelId="{24217A30-F655-4D1F-9526-BB3A15192635}" type="presParOf" srcId="{64585400-A6E9-485B-A8D9-4230DF72A864}" destId="{56222793-FAAC-40DE-81CE-4A2BA17DCD1D}" srcOrd="2" destOrd="0" presId="urn:microsoft.com/office/officeart/2005/8/layout/hList2#1"/>
    <dgm:cxn modelId="{82153E74-412D-4CBA-AAF4-B28C6B15365D}" type="presParOf" srcId="{E602267F-891C-4CD4-86F6-0B6A4991FAB5}" destId="{8FEF084B-118A-4DE3-B227-67EAAAA5F0A9}" srcOrd="1" destOrd="0" presId="urn:microsoft.com/office/officeart/2005/8/layout/hList2#1"/>
    <dgm:cxn modelId="{AF14378F-E346-4304-AB4A-28125333ABAD}" type="presParOf" srcId="{E602267F-891C-4CD4-86F6-0B6A4991FAB5}" destId="{4217F135-0274-48B3-9591-00D2FE30E466}" srcOrd="2" destOrd="0" presId="urn:microsoft.com/office/officeart/2005/8/layout/hList2#1"/>
    <dgm:cxn modelId="{AE19A6EA-B889-4617-86AF-830081350A2D}" type="presParOf" srcId="{4217F135-0274-48B3-9591-00D2FE30E466}" destId="{7B23D2DA-4887-4480-A1D4-BCA0F912065D}" srcOrd="0" destOrd="0" presId="urn:microsoft.com/office/officeart/2005/8/layout/hList2#1"/>
    <dgm:cxn modelId="{432DF55E-41B2-483E-B617-E5CBB5CD12DB}" type="presParOf" srcId="{4217F135-0274-48B3-9591-00D2FE30E466}" destId="{C0AFADF7-FA62-41F4-B9D5-F92F36D351F2}" srcOrd="1" destOrd="0" presId="urn:microsoft.com/office/officeart/2005/8/layout/hList2#1"/>
    <dgm:cxn modelId="{F2A2401E-47ED-4A55-A21A-5FD703F3179C}" type="presParOf" srcId="{4217F135-0274-48B3-9591-00D2FE30E466}" destId="{4E9D383F-572D-4634-BD1C-AE8AFD032B0D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73977E-F5B5-412E-978B-575947773B80}" type="doc">
      <dgm:prSet loTypeId="urn:microsoft.com/office/officeart/2005/8/layout/hList2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7B2CE6C-5921-4D51-826C-E5F28CE3D8EB}">
      <dgm:prSet phldrT="[Texto]"/>
      <dgm:spPr/>
      <dgm:t>
        <a:bodyPr/>
        <a:lstStyle/>
        <a:p>
          <a:r>
            <a:rPr lang="pt-PT" dirty="0" smtClean="0"/>
            <a:t>Económico</a:t>
          </a:r>
          <a:endParaRPr lang="pt-PT" dirty="0"/>
        </a:p>
      </dgm:t>
    </dgm:pt>
    <dgm:pt modelId="{84A6E996-3E16-42EA-9FE1-2BC85DFD7147}" type="parTrans" cxnId="{4B6CB638-8247-4E95-9694-19AA79E250EC}">
      <dgm:prSet/>
      <dgm:spPr/>
      <dgm:t>
        <a:bodyPr/>
        <a:lstStyle/>
        <a:p>
          <a:endParaRPr lang="pt-PT"/>
        </a:p>
      </dgm:t>
    </dgm:pt>
    <dgm:pt modelId="{55B43447-F7F2-4DE7-91F4-F9AAD1AB76E5}" type="sibTrans" cxnId="{4B6CB638-8247-4E95-9694-19AA79E250EC}">
      <dgm:prSet/>
      <dgm:spPr/>
      <dgm:t>
        <a:bodyPr/>
        <a:lstStyle/>
        <a:p>
          <a:endParaRPr lang="pt-PT"/>
        </a:p>
      </dgm:t>
    </dgm:pt>
    <dgm:pt modelId="{153E5AA2-1EEB-40D4-BD5C-12FB3097C0D2}">
      <dgm:prSet phldrT="[Texto]"/>
      <dgm:spPr/>
      <dgm:t>
        <a:bodyPr/>
        <a:lstStyle/>
        <a:p>
          <a:r>
            <a:rPr lang="pt-PT" dirty="0" smtClean="0"/>
            <a:t>Deslocalização da produção de fármacos </a:t>
          </a:r>
          <a:endParaRPr lang="pt-PT" dirty="0"/>
        </a:p>
      </dgm:t>
    </dgm:pt>
    <dgm:pt modelId="{3C12C1A8-F5A8-4AD6-B5A5-4A0879268D99}" type="parTrans" cxnId="{EA88AAD5-4C27-43E5-8F67-92B90C4ED33D}">
      <dgm:prSet/>
      <dgm:spPr/>
      <dgm:t>
        <a:bodyPr/>
        <a:lstStyle/>
        <a:p>
          <a:endParaRPr lang="pt-PT"/>
        </a:p>
      </dgm:t>
    </dgm:pt>
    <dgm:pt modelId="{3FBFA412-E2B3-42CD-91FB-AF7370BED617}" type="sibTrans" cxnId="{EA88AAD5-4C27-43E5-8F67-92B90C4ED33D}">
      <dgm:prSet/>
      <dgm:spPr/>
      <dgm:t>
        <a:bodyPr/>
        <a:lstStyle/>
        <a:p>
          <a:endParaRPr lang="pt-PT"/>
        </a:p>
      </dgm:t>
    </dgm:pt>
    <dgm:pt modelId="{72103EC2-B4B8-460D-B642-44BABA2C59DF}">
      <dgm:prSet phldrT="[Texto]"/>
      <dgm:spPr/>
      <dgm:t>
        <a:bodyPr/>
        <a:lstStyle/>
        <a:p>
          <a:r>
            <a:rPr lang="pt-PT" dirty="0" smtClean="0"/>
            <a:t>Tecnológico</a:t>
          </a:r>
          <a:endParaRPr lang="pt-PT" dirty="0"/>
        </a:p>
      </dgm:t>
    </dgm:pt>
    <dgm:pt modelId="{FDCEED6E-E514-4384-A729-638F607AF1F0}" type="parTrans" cxnId="{B3C259FD-4C57-4E2D-9886-332D52C75B7B}">
      <dgm:prSet/>
      <dgm:spPr/>
      <dgm:t>
        <a:bodyPr/>
        <a:lstStyle/>
        <a:p>
          <a:endParaRPr lang="pt-PT"/>
        </a:p>
      </dgm:t>
    </dgm:pt>
    <dgm:pt modelId="{FC97F84C-3CBE-40E3-9B24-CBE45FE9EA44}" type="sibTrans" cxnId="{B3C259FD-4C57-4E2D-9886-332D52C75B7B}">
      <dgm:prSet/>
      <dgm:spPr/>
      <dgm:t>
        <a:bodyPr/>
        <a:lstStyle/>
        <a:p>
          <a:endParaRPr lang="pt-PT"/>
        </a:p>
      </dgm:t>
    </dgm:pt>
    <dgm:pt modelId="{75C8F05C-973C-4003-9D6C-12D5D8FBA3A2}">
      <dgm:prSet phldrT="[Texto]" custT="1"/>
      <dgm:spPr/>
      <dgm:t>
        <a:bodyPr/>
        <a:lstStyle/>
        <a:p>
          <a:r>
            <a:rPr lang="pt-PT" sz="1600" dirty="0" smtClean="0"/>
            <a:t>I&amp;D com recurso a tecnologia muito específica</a:t>
          </a:r>
          <a:endParaRPr lang="pt-PT" sz="1600" dirty="0"/>
        </a:p>
      </dgm:t>
    </dgm:pt>
    <dgm:pt modelId="{FC82023E-3F3A-4EBE-B73C-0F1914940F69}" type="parTrans" cxnId="{C2FB6820-CB65-47B4-B09D-4E6D88972411}">
      <dgm:prSet/>
      <dgm:spPr/>
      <dgm:t>
        <a:bodyPr/>
        <a:lstStyle/>
        <a:p>
          <a:endParaRPr lang="pt-PT"/>
        </a:p>
      </dgm:t>
    </dgm:pt>
    <dgm:pt modelId="{7385DA94-FE8F-426D-A3A8-E94920B3C331}" type="sibTrans" cxnId="{C2FB6820-CB65-47B4-B09D-4E6D88972411}">
      <dgm:prSet/>
      <dgm:spPr/>
      <dgm:t>
        <a:bodyPr/>
        <a:lstStyle/>
        <a:p>
          <a:endParaRPr lang="pt-PT"/>
        </a:p>
      </dgm:t>
    </dgm:pt>
    <dgm:pt modelId="{C8B58B14-CCF4-4C0D-862D-6785DC26F9AE}">
      <dgm:prSet/>
      <dgm:spPr/>
      <dgm:t>
        <a:bodyPr/>
        <a:lstStyle/>
        <a:p>
          <a:r>
            <a:rPr lang="pt-PT" dirty="0" smtClean="0"/>
            <a:t>Grande investimento em I&amp;D no sector </a:t>
          </a:r>
        </a:p>
      </dgm:t>
    </dgm:pt>
    <dgm:pt modelId="{ABC6398A-F388-4799-B33B-EB0169FAC774}" type="parTrans" cxnId="{27FA63CE-FBF3-4AC5-8DEA-920C3DCD7DE8}">
      <dgm:prSet/>
      <dgm:spPr/>
      <dgm:t>
        <a:bodyPr/>
        <a:lstStyle/>
        <a:p>
          <a:endParaRPr lang="pt-PT"/>
        </a:p>
      </dgm:t>
    </dgm:pt>
    <dgm:pt modelId="{AF5978D4-9193-4EF8-8E1A-98ACDF571204}" type="sibTrans" cxnId="{27FA63CE-FBF3-4AC5-8DEA-920C3DCD7DE8}">
      <dgm:prSet/>
      <dgm:spPr/>
      <dgm:t>
        <a:bodyPr/>
        <a:lstStyle/>
        <a:p>
          <a:endParaRPr lang="pt-PT"/>
        </a:p>
      </dgm:t>
    </dgm:pt>
    <dgm:pt modelId="{4A220366-BC70-41A2-9A9B-DBC00C2D1A6D}">
      <dgm:prSet/>
      <dgm:spPr/>
      <dgm:t>
        <a:bodyPr/>
        <a:lstStyle/>
        <a:p>
          <a:r>
            <a:rPr lang="pt-PT" dirty="0" smtClean="0"/>
            <a:t>Aumento do volume de negócios</a:t>
          </a:r>
        </a:p>
      </dgm:t>
    </dgm:pt>
    <dgm:pt modelId="{232F2035-9660-4596-AFED-6648B922299E}" type="parTrans" cxnId="{4A1AE6BB-04C6-40DA-994B-4A3BADAFD0FC}">
      <dgm:prSet/>
      <dgm:spPr/>
      <dgm:t>
        <a:bodyPr/>
        <a:lstStyle/>
        <a:p>
          <a:endParaRPr lang="pt-PT"/>
        </a:p>
      </dgm:t>
    </dgm:pt>
    <dgm:pt modelId="{72DCC9BE-55F1-4E36-8081-CA443BB44C2B}" type="sibTrans" cxnId="{4A1AE6BB-04C6-40DA-994B-4A3BADAFD0FC}">
      <dgm:prSet/>
      <dgm:spPr/>
      <dgm:t>
        <a:bodyPr/>
        <a:lstStyle/>
        <a:p>
          <a:endParaRPr lang="pt-PT"/>
        </a:p>
      </dgm:t>
    </dgm:pt>
    <dgm:pt modelId="{91DF1F35-A98E-4FBA-9D41-EA715CFDE276}">
      <dgm:prSet/>
      <dgm:spPr/>
      <dgm:t>
        <a:bodyPr/>
        <a:lstStyle/>
        <a:p>
          <a:r>
            <a:rPr lang="pt-PT" dirty="0" smtClean="0"/>
            <a:t>Crescimento do consumo de fármacos- países emergentes</a:t>
          </a:r>
        </a:p>
      </dgm:t>
    </dgm:pt>
    <dgm:pt modelId="{CB6CCC4D-9280-429C-8A86-45A73E4BA95A}" type="parTrans" cxnId="{D2308123-6CAA-4C8E-9FBE-4D9885E2C860}">
      <dgm:prSet/>
      <dgm:spPr/>
      <dgm:t>
        <a:bodyPr/>
        <a:lstStyle/>
        <a:p>
          <a:endParaRPr lang="pt-PT"/>
        </a:p>
      </dgm:t>
    </dgm:pt>
    <dgm:pt modelId="{9F6675C0-6B60-4FA7-9B6E-B8D81079C799}" type="sibTrans" cxnId="{D2308123-6CAA-4C8E-9FBE-4D9885E2C860}">
      <dgm:prSet/>
      <dgm:spPr/>
      <dgm:t>
        <a:bodyPr/>
        <a:lstStyle/>
        <a:p>
          <a:endParaRPr lang="pt-PT"/>
        </a:p>
      </dgm:t>
    </dgm:pt>
    <dgm:pt modelId="{B604E142-AA81-418D-8343-2686796765A5}">
      <dgm:prSet/>
      <dgm:spPr/>
      <dgm:t>
        <a:bodyPr/>
        <a:lstStyle/>
        <a:p>
          <a:r>
            <a:rPr lang="pt-PT" dirty="0" smtClean="0"/>
            <a:t>Aumento das despesas dos estados em saúde</a:t>
          </a:r>
        </a:p>
      </dgm:t>
    </dgm:pt>
    <dgm:pt modelId="{BDA3F754-78CF-494F-8810-C89A75581E90}" type="parTrans" cxnId="{A4C7FB15-896C-489B-BC10-C82C7F45951C}">
      <dgm:prSet/>
      <dgm:spPr/>
      <dgm:t>
        <a:bodyPr/>
        <a:lstStyle/>
        <a:p>
          <a:endParaRPr lang="pt-PT"/>
        </a:p>
      </dgm:t>
    </dgm:pt>
    <dgm:pt modelId="{0E12032F-2E35-41B5-8BA1-05B90343BA57}" type="sibTrans" cxnId="{A4C7FB15-896C-489B-BC10-C82C7F45951C}">
      <dgm:prSet/>
      <dgm:spPr/>
      <dgm:t>
        <a:bodyPr/>
        <a:lstStyle/>
        <a:p>
          <a:endParaRPr lang="pt-PT"/>
        </a:p>
      </dgm:t>
    </dgm:pt>
    <dgm:pt modelId="{0B6FA6DB-14B5-40DC-8441-8059B4711BF8}">
      <dgm:prSet/>
      <dgm:spPr/>
      <dgm:t>
        <a:bodyPr/>
        <a:lstStyle/>
        <a:p>
          <a:r>
            <a:rPr lang="pt-PT" dirty="0" smtClean="0"/>
            <a:t>Crise económica mundial – diminuição do poder de compra</a:t>
          </a:r>
          <a:endParaRPr lang="pt-PT" dirty="0"/>
        </a:p>
      </dgm:t>
    </dgm:pt>
    <dgm:pt modelId="{7D50806E-EBE2-487C-8F7C-51D28610670D}" type="parTrans" cxnId="{480DC90B-A35E-4155-BBF9-77FAF748E9E0}">
      <dgm:prSet/>
      <dgm:spPr/>
      <dgm:t>
        <a:bodyPr/>
        <a:lstStyle/>
        <a:p>
          <a:endParaRPr lang="pt-PT"/>
        </a:p>
      </dgm:t>
    </dgm:pt>
    <dgm:pt modelId="{6DE25E0A-D985-48E5-B525-2B797D3E6E13}" type="sibTrans" cxnId="{480DC90B-A35E-4155-BBF9-77FAF748E9E0}">
      <dgm:prSet/>
      <dgm:spPr/>
      <dgm:t>
        <a:bodyPr/>
        <a:lstStyle/>
        <a:p>
          <a:endParaRPr lang="pt-PT"/>
        </a:p>
      </dgm:t>
    </dgm:pt>
    <dgm:pt modelId="{FAE2FFA0-94B7-4522-9E15-414F50AEDBE7}">
      <dgm:prSet phldrT="[Texto]"/>
      <dgm:spPr/>
      <dgm:t>
        <a:bodyPr/>
        <a:lstStyle/>
        <a:p>
          <a:endParaRPr lang="pt-PT" dirty="0"/>
        </a:p>
      </dgm:t>
    </dgm:pt>
    <dgm:pt modelId="{36EA18D7-E816-4689-A232-45E9B01DE7AE}" type="parTrans" cxnId="{C5B512E3-285A-4D1D-BA44-C2B47E626F52}">
      <dgm:prSet/>
      <dgm:spPr/>
      <dgm:t>
        <a:bodyPr/>
        <a:lstStyle/>
        <a:p>
          <a:endParaRPr lang="pt-PT"/>
        </a:p>
      </dgm:t>
    </dgm:pt>
    <dgm:pt modelId="{7BD04C09-23D0-4C58-AD1C-E3BF077EF840}" type="sibTrans" cxnId="{C5B512E3-285A-4D1D-BA44-C2B47E626F52}">
      <dgm:prSet/>
      <dgm:spPr/>
      <dgm:t>
        <a:bodyPr/>
        <a:lstStyle/>
        <a:p>
          <a:endParaRPr lang="pt-PT"/>
        </a:p>
      </dgm:t>
    </dgm:pt>
    <dgm:pt modelId="{70EB65A6-4671-447D-8726-F21E547A9AF9}">
      <dgm:prSet/>
      <dgm:spPr/>
      <dgm:t>
        <a:bodyPr/>
        <a:lstStyle/>
        <a:p>
          <a:endParaRPr lang="pt-PT" dirty="0" smtClean="0"/>
        </a:p>
      </dgm:t>
    </dgm:pt>
    <dgm:pt modelId="{EF4B0CD5-F598-420A-943B-B6A36669E97C}" type="parTrans" cxnId="{99FCED71-330E-4188-865D-8FB860BE98D1}">
      <dgm:prSet/>
      <dgm:spPr/>
      <dgm:t>
        <a:bodyPr/>
        <a:lstStyle/>
        <a:p>
          <a:endParaRPr lang="pt-PT"/>
        </a:p>
      </dgm:t>
    </dgm:pt>
    <dgm:pt modelId="{7E3C9E9B-E2FB-40DD-835B-1C8C43D126EA}" type="sibTrans" cxnId="{99FCED71-330E-4188-865D-8FB860BE98D1}">
      <dgm:prSet/>
      <dgm:spPr/>
      <dgm:t>
        <a:bodyPr/>
        <a:lstStyle/>
        <a:p>
          <a:endParaRPr lang="pt-PT"/>
        </a:p>
      </dgm:t>
    </dgm:pt>
    <dgm:pt modelId="{D9AA0106-E309-4CD6-9110-50C4B72331D3}">
      <dgm:prSet/>
      <dgm:spPr/>
      <dgm:t>
        <a:bodyPr/>
        <a:lstStyle/>
        <a:p>
          <a:endParaRPr lang="pt-PT" dirty="0" smtClean="0"/>
        </a:p>
      </dgm:t>
    </dgm:pt>
    <dgm:pt modelId="{F6080071-E440-41F8-8ECB-4B024226AEB2}" type="parTrans" cxnId="{85198AE1-66A8-4068-9612-BE54C9C928E7}">
      <dgm:prSet/>
      <dgm:spPr/>
      <dgm:t>
        <a:bodyPr/>
        <a:lstStyle/>
        <a:p>
          <a:endParaRPr lang="pt-PT"/>
        </a:p>
      </dgm:t>
    </dgm:pt>
    <dgm:pt modelId="{A2C08C13-C8C7-4919-80F5-56CE476475F3}" type="sibTrans" cxnId="{85198AE1-66A8-4068-9612-BE54C9C928E7}">
      <dgm:prSet/>
      <dgm:spPr/>
      <dgm:t>
        <a:bodyPr/>
        <a:lstStyle/>
        <a:p>
          <a:endParaRPr lang="pt-PT"/>
        </a:p>
      </dgm:t>
    </dgm:pt>
    <dgm:pt modelId="{F092854C-29F9-4719-B855-B4425087C6CE}">
      <dgm:prSet/>
      <dgm:spPr/>
      <dgm:t>
        <a:bodyPr/>
        <a:lstStyle/>
        <a:p>
          <a:endParaRPr lang="pt-PT" dirty="0" smtClean="0"/>
        </a:p>
      </dgm:t>
    </dgm:pt>
    <dgm:pt modelId="{B70893C4-C784-4B2C-B5F7-591AFF24623F}" type="parTrans" cxnId="{937071EC-C169-4ABB-BA45-9C76C3FBF643}">
      <dgm:prSet/>
      <dgm:spPr/>
      <dgm:t>
        <a:bodyPr/>
        <a:lstStyle/>
        <a:p>
          <a:endParaRPr lang="pt-PT"/>
        </a:p>
      </dgm:t>
    </dgm:pt>
    <dgm:pt modelId="{16BF0A39-2A1D-4239-84F8-8F4AA8EFEC52}" type="sibTrans" cxnId="{937071EC-C169-4ABB-BA45-9C76C3FBF643}">
      <dgm:prSet/>
      <dgm:spPr/>
      <dgm:t>
        <a:bodyPr/>
        <a:lstStyle/>
        <a:p>
          <a:endParaRPr lang="pt-PT"/>
        </a:p>
      </dgm:t>
    </dgm:pt>
    <dgm:pt modelId="{ECA22B5C-60CA-4C61-BD5C-588FE5B5992A}">
      <dgm:prSet/>
      <dgm:spPr/>
      <dgm:t>
        <a:bodyPr/>
        <a:lstStyle/>
        <a:p>
          <a:endParaRPr lang="pt-PT" dirty="0" smtClean="0"/>
        </a:p>
      </dgm:t>
    </dgm:pt>
    <dgm:pt modelId="{042497FD-6CD8-48A9-B5FB-45EFE1180B4C}" type="parTrans" cxnId="{503D4E04-C260-4DC0-98AF-F2C5DA629433}">
      <dgm:prSet/>
      <dgm:spPr/>
      <dgm:t>
        <a:bodyPr/>
        <a:lstStyle/>
        <a:p>
          <a:endParaRPr lang="pt-PT"/>
        </a:p>
      </dgm:t>
    </dgm:pt>
    <dgm:pt modelId="{4F86AEA6-00F0-4996-8A3A-7CE4642EFC8A}" type="sibTrans" cxnId="{503D4E04-C260-4DC0-98AF-F2C5DA629433}">
      <dgm:prSet/>
      <dgm:spPr/>
      <dgm:t>
        <a:bodyPr/>
        <a:lstStyle/>
        <a:p>
          <a:endParaRPr lang="pt-PT"/>
        </a:p>
      </dgm:t>
    </dgm:pt>
    <dgm:pt modelId="{25198C25-F7BB-4031-B0A5-93D1531E73B3}">
      <dgm:prSet custT="1"/>
      <dgm:spPr/>
      <dgm:t>
        <a:bodyPr/>
        <a:lstStyle/>
        <a:p>
          <a:r>
            <a:rPr lang="pt-PT" sz="1600" dirty="0" smtClean="0"/>
            <a:t>Nanotecnologia</a:t>
          </a:r>
          <a:endParaRPr lang="pt-PT" sz="1600" dirty="0"/>
        </a:p>
      </dgm:t>
    </dgm:pt>
    <dgm:pt modelId="{32626649-8D52-4BE3-AC6F-97227533A518}" type="parTrans" cxnId="{9B627020-04B8-4DAE-9512-B64179379D8D}">
      <dgm:prSet/>
      <dgm:spPr/>
      <dgm:t>
        <a:bodyPr/>
        <a:lstStyle/>
        <a:p>
          <a:endParaRPr lang="pt-PT"/>
        </a:p>
      </dgm:t>
    </dgm:pt>
    <dgm:pt modelId="{836112D4-D828-4A30-9DB8-05976FC6D992}" type="sibTrans" cxnId="{9B627020-04B8-4DAE-9512-B64179379D8D}">
      <dgm:prSet/>
      <dgm:spPr/>
      <dgm:t>
        <a:bodyPr/>
        <a:lstStyle/>
        <a:p>
          <a:endParaRPr lang="pt-PT"/>
        </a:p>
      </dgm:t>
    </dgm:pt>
    <dgm:pt modelId="{9B3EDB8F-7FC3-4530-8631-840B38808E02}">
      <dgm:prSet custT="1"/>
      <dgm:spPr/>
      <dgm:t>
        <a:bodyPr/>
        <a:lstStyle/>
        <a:p>
          <a:r>
            <a:rPr lang="pt-PT" sz="1600" dirty="0" smtClean="0"/>
            <a:t> </a:t>
          </a:r>
          <a:r>
            <a:rPr lang="pt-PT" sz="1600" i="1" dirty="0" smtClean="0"/>
            <a:t>in vitro</a:t>
          </a:r>
          <a:endParaRPr lang="pt-PT" sz="1600" dirty="0"/>
        </a:p>
      </dgm:t>
    </dgm:pt>
    <dgm:pt modelId="{B0FAF84A-3830-467B-A650-B5A6F50AEAC4}" type="parTrans" cxnId="{F76F6907-E545-4700-B190-A88ECA32D41E}">
      <dgm:prSet/>
      <dgm:spPr/>
      <dgm:t>
        <a:bodyPr/>
        <a:lstStyle/>
        <a:p>
          <a:endParaRPr lang="pt-PT"/>
        </a:p>
      </dgm:t>
    </dgm:pt>
    <dgm:pt modelId="{A4DD1A35-C8B3-440F-BCF9-244F758AA2E6}" type="sibTrans" cxnId="{F76F6907-E545-4700-B190-A88ECA32D41E}">
      <dgm:prSet/>
      <dgm:spPr/>
      <dgm:t>
        <a:bodyPr/>
        <a:lstStyle/>
        <a:p>
          <a:endParaRPr lang="pt-PT"/>
        </a:p>
      </dgm:t>
    </dgm:pt>
    <dgm:pt modelId="{1D43CE19-C998-4DD6-AA1A-4408296951BC}">
      <dgm:prSet custT="1"/>
      <dgm:spPr/>
      <dgm:t>
        <a:bodyPr/>
        <a:lstStyle/>
        <a:p>
          <a:r>
            <a:rPr lang="pt-PT" sz="1600" dirty="0" smtClean="0"/>
            <a:t> tecnologias de informação - divulgação e eliminação de agentes </a:t>
          </a:r>
          <a:endParaRPr lang="pt-PT" sz="1600" dirty="0"/>
        </a:p>
      </dgm:t>
    </dgm:pt>
    <dgm:pt modelId="{D98F971A-477B-493E-8BBD-BC5FAE451EBA}" type="parTrans" cxnId="{2F272E6A-21D7-4A4D-B651-91EDAEE593CE}">
      <dgm:prSet/>
      <dgm:spPr/>
      <dgm:t>
        <a:bodyPr/>
        <a:lstStyle/>
        <a:p>
          <a:endParaRPr lang="pt-PT"/>
        </a:p>
      </dgm:t>
    </dgm:pt>
    <dgm:pt modelId="{BE160F84-B4B6-4C3A-A487-2AF384E6B000}" type="sibTrans" cxnId="{2F272E6A-21D7-4A4D-B651-91EDAEE593CE}">
      <dgm:prSet/>
      <dgm:spPr/>
      <dgm:t>
        <a:bodyPr/>
        <a:lstStyle/>
        <a:p>
          <a:endParaRPr lang="pt-PT"/>
        </a:p>
      </dgm:t>
    </dgm:pt>
    <dgm:pt modelId="{F74F923A-D7B7-4897-8BBD-15343E1DC5B8}">
      <dgm:prSet phldrT="[Texto]" custT="1"/>
      <dgm:spPr/>
      <dgm:t>
        <a:bodyPr/>
        <a:lstStyle/>
        <a:p>
          <a:endParaRPr lang="pt-PT" sz="1600" dirty="0"/>
        </a:p>
      </dgm:t>
    </dgm:pt>
    <dgm:pt modelId="{7698DA84-DF75-45A5-A034-44EEC35391EF}" type="parTrans" cxnId="{0DE317A9-A3CB-419B-B983-90106B8B666F}">
      <dgm:prSet/>
      <dgm:spPr/>
      <dgm:t>
        <a:bodyPr/>
        <a:lstStyle/>
        <a:p>
          <a:endParaRPr lang="pt-PT"/>
        </a:p>
      </dgm:t>
    </dgm:pt>
    <dgm:pt modelId="{D2812C4F-AD39-40D8-907B-A392650E0A50}" type="sibTrans" cxnId="{0DE317A9-A3CB-419B-B983-90106B8B666F}">
      <dgm:prSet/>
      <dgm:spPr/>
      <dgm:t>
        <a:bodyPr/>
        <a:lstStyle/>
        <a:p>
          <a:endParaRPr lang="pt-PT"/>
        </a:p>
      </dgm:t>
    </dgm:pt>
    <dgm:pt modelId="{EDB97B4F-003B-44D4-A8CC-D65D59CADD1A}">
      <dgm:prSet custT="1"/>
      <dgm:spPr/>
      <dgm:t>
        <a:bodyPr/>
        <a:lstStyle/>
        <a:p>
          <a:endParaRPr lang="pt-PT" sz="1600" dirty="0"/>
        </a:p>
      </dgm:t>
    </dgm:pt>
    <dgm:pt modelId="{15A5A7BB-F355-401A-9AC8-58A4389908F0}" type="parTrans" cxnId="{E8036B99-CF16-44E7-8F95-34EF4F7A1C50}">
      <dgm:prSet/>
      <dgm:spPr/>
      <dgm:t>
        <a:bodyPr/>
        <a:lstStyle/>
        <a:p>
          <a:endParaRPr lang="pt-PT"/>
        </a:p>
      </dgm:t>
    </dgm:pt>
    <dgm:pt modelId="{0FF5EBEC-45A7-4C3B-A698-1EE0ACC7C5D6}" type="sibTrans" cxnId="{E8036B99-CF16-44E7-8F95-34EF4F7A1C50}">
      <dgm:prSet/>
      <dgm:spPr/>
      <dgm:t>
        <a:bodyPr/>
        <a:lstStyle/>
        <a:p>
          <a:endParaRPr lang="pt-PT"/>
        </a:p>
      </dgm:t>
    </dgm:pt>
    <dgm:pt modelId="{C70C3F68-3FED-4FF1-AF0D-0E93C72D719C}">
      <dgm:prSet custT="1"/>
      <dgm:spPr/>
      <dgm:t>
        <a:bodyPr/>
        <a:lstStyle/>
        <a:p>
          <a:endParaRPr lang="pt-PT" sz="1600" dirty="0"/>
        </a:p>
      </dgm:t>
    </dgm:pt>
    <dgm:pt modelId="{B022FEDB-6091-47CE-B6C2-B2B56EFAD4AB}" type="parTrans" cxnId="{7CC48DF5-FE4F-43FA-B931-FBF533E623D7}">
      <dgm:prSet/>
      <dgm:spPr/>
      <dgm:t>
        <a:bodyPr/>
        <a:lstStyle/>
        <a:p>
          <a:endParaRPr lang="pt-PT"/>
        </a:p>
      </dgm:t>
    </dgm:pt>
    <dgm:pt modelId="{DCBB6E31-381E-4D50-A29F-5299529CF370}" type="sibTrans" cxnId="{7CC48DF5-FE4F-43FA-B931-FBF533E623D7}">
      <dgm:prSet/>
      <dgm:spPr/>
      <dgm:t>
        <a:bodyPr/>
        <a:lstStyle/>
        <a:p>
          <a:endParaRPr lang="pt-PT"/>
        </a:p>
      </dgm:t>
    </dgm:pt>
    <dgm:pt modelId="{E89FC982-DBF2-46AC-9D46-034C4EA67D0C}">
      <dgm:prSet custT="1"/>
      <dgm:spPr/>
      <dgm:t>
        <a:bodyPr/>
        <a:lstStyle/>
        <a:p>
          <a:r>
            <a:rPr lang="pt-PT" sz="2400" dirty="0" smtClean="0"/>
            <a:t>Ambiental</a:t>
          </a:r>
          <a:endParaRPr lang="pt-PT" sz="2400" dirty="0"/>
        </a:p>
      </dgm:t>
    </dgm:pt>
    <dgm:pt modelId="{DC2D7278-0AC4-4508-9B68-D85AE85F0FFB}" type="parTrans" cxnId="{4E144F30-E90E-4602-B6A2-C8563486F7CD}">
      <dgm:prSet/>
      <dgm:spPr/>
      <dgm:t>
        <a:bodyPr/>
        <a:lstStyle/>
        <a:p>
          <a:endParaRPr lang="pt-PT"/>
        </a:p>
      </dgm:t>
    </dgm:pt>
    <dgm:pt modelId="{AB938E1B-DFCF-43D7-8A38-349C5F1EF29B}" type="sibTrans" cxnId="{4E144F30-E90E-4602-B6A2-C8563486F7CD}">
      <dgm:prSet/>
      <dgm:spPr/>
      <dgm:t>
        <a:bodyPr/>
        <a:lstStyle/>
        <a:p>
          <a:endParaRPr lang="pt-PT"/>
        </a:p>
      </dgm:t>
    </dgm:pt>
    <dgm:pt modelId="{F21106F9-1122-435B-8D40-0B55A3225DBB}">
      <dgm:prSet custT="1"/>
      <dgm:spPr/>
      <dgm:t>
        <a:bodyPr/>
        <a:lstStyle/>
        <a:p>
          <a:endParaRPr lang="pt-PT" sz="1600" dirty="0"/>
        </a:p>
      </dgm:t>
    </dgm:pt>
    <dgm:pt modelId="{B4C70679-3E4E-4816-9A83-787CF4C7FE69}" type="parTrans" cxnId="{D05E6118-F0B9-40D3-8121-7A8E9D45C793}">
      <dgm:prSet/>
      <dgm:spPr/>
      <dgm:t>
        <a:bodyPr/>
        <a:lstStyle/>
        <a:p>
          <a:endParaRPr lang="pt-PT"/>
        </a:p>
      </dgm:t>
    </dgm:pt>
    <dgm:pt modelId="{49CD4276-D78A-4F1D-93FC-D4A12917EF6B}" type="sibTrans" cxnId="{D05E6118-F0B9-40D3-8121-7A8E9D45C793}">
      <dgm:prSet/>
      <dgm:spPr/>
      <dgm:t>
        <a:bodyPr/>
        <a:lstStyle/>
        <a:p>
          <a:endParaRPr lang="pt-PT"/>
        </a:p>
      </dgm:t>
    </dgm:pt>
    <dgm:pt modelId="{EDA58AD9-BB5A-4397-B690-0AF7EC8A7880}">
      <dgm:prSet custT="1"/>
      <dgm:spPr/>
      <dgm:t>
        <a:bodyPr/>
        <a:lstStyle/>
        <a:p>
          <a:r>
            <a:rPr lang="pt-PT" sz="1200" dirty="0" smtClean="0"/>
            <a:t> </a:t>
          </a:r>
          <a:r>
            <a:rPr lang="pt-PT" sz="1600" dirty="0" smtClean="0"/>
            <a:t>Aumento da poluição a nível mundial</a:t>
          </a:r>
          <a:endParaRPr lang="pt-PT" sz="1600" dirty="0"/>
        </a:p>
      </dgm:t>
    </dgm:pt>
    <dgm:pt modelId="{FBC342C1-3C38-4399-8075-91E398647F84}" type="parTrans" cxnId="{29ECE0C8-0714-4FDA-B52F-4DAC149226B7}">
      <dgm:prSet/>
      <dgm:spPr/>
      <dgm:t>
        <a:bodyPr/>
        <a:lstStyle/>
        <a:p>
          <a:endParaRPr lang="pt-PT"/>
        </a:p>
      </dgm:t>
    </dgm:pt>
    <dgm:pt modelId="{8A4D2C65-CE3B-4336-924A-38B01790CB02}" type="sibTrans" cxnId="{29ECE0C8-0714-4FDA-B52F-4DAC149226B7}">
      <dgm:prSet/>
      <dgm:spPr/>
      <dgm:t>
        <a:bodyPr/>
        <a:lstStyle/>
        <a:p>
          <a:endParaRPr lang="pt-PT"/>
        </a:p>
      </dgm:t>
    </dgm:pt>
    <dgm:pt modelId="{6BC3D2AD-9E77-4458-BC44-CA1851C9974B}">
      <dgm:prSet custT="1"/>
      <dgm:spPr/>
      <dgm:t>
        <a:bodyPr/>
        <a:lstStyle/>
        <a:p>
          <a:r>
            <a:rPr lang="pt-PT" sz="1600" dirty="0" smtClean="0"/>
            <a:t> Alterações climáticas- ocorrência de fenómenos extremos</a:t>
          </a:r>
          <a:endParaRPr lang="pt-PT" sz="1600" dirty="0"/>
        </a:p>
      </dgm:t>
    </dgm:pt>
    <dgm:pt modelId="{65D85AD5-5E2A-41FA-8295-37FEA46C5C4F}" type="parTrans" cxnId="{A387FB9C-F84F-4FAC-BBF7-77FB915E2EF4}">
      <dgm:prSet/>
      <dgm:spPr/>
      <dgm:t>
        <a:bodyPr/>
        <a:lstStyle/>
        <a:p>
          <a:endParaRPr lang="pt-PT"/>
        </a:p>
      </dgm:t>
    </dgm:pt>
    <dgm:pt modelId="{EC5EE8CF-1CDE-4F66-B5FC-9861DFA3908C}" type="sibTrans" cxnId="{A387FB9C-F84F-4FAC-BBF7-77FB915E2EF4}">
      <dgm:prSet/>
      <dgm:spPr/>
      <dgm:t>
        <a:bodyPr/>
        <a:lstStyle/>
        <a:p>
          <a:endParaRPr lang="pt-PT"/>
        </a:p>
      </dgm:t>
    </dgm:pt>
    <dgm:pt modelId="{6530DFD5-5D5E-44AC-9F1A-FCE54C37A427}">
      <dgm:prSet custT="1"/>
      <dgm:spPr/>
      <dgm:t>
        <a:bodyPr/>
        <a:lstStyle/>
        <a:p>
          <a:endParaRPr lang="pt-PT" sz="1600" dirty="0"/>
        </a:p>
      </dgm:t>
    </dgm:pt>
    <dgm:pt modelId="{EE1F6DB1-9B1E-4E30-A557-74C50B385B6C}" type="parTrans" cxnId="{DF92F192-80AF-4506-9855-4878F33E07FD}">
      <dgm:prSet/>
      <dgm:spPr/>
      <dgm:t>
        <a:bodyPr/>
        <a:lstStyle/>
        <a:p>
          <a:endParaRPr lang="pt-PT"/>
        </a:p>
      </dgm:t>
    </dgm:pt>
    <dgm:pt modelId="{D09A33DD-E613-4753-85ED-AA4E600778C4}" type="sibTrans" cxnId="{DF92F192-80AF-4506-9855-4878F33E07FD}">
      <dgm:prSet/>
      <dgm:spPr/>
      <dgm:t>
        <a:bodyPr/>
        <a:lstStyle/>
        <a:p>
          <a:endParaRPr lang="pt-PT"/>
        </a:p>
      </dgm:t>
    </dgm:pt>
    <dgm:pt modelId="{37EE19B8-FB59-4E02-9EAA-E3F62B77C0FB}" type="pres">
      <dgm:prSet presAssocID="{A173977E-F5B5-412E-978B-575947773B80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05A2A52D-F7A7-4D30-9203-1D85AD5F940C}" type="pres">
      <dgm:prSet presAssocID="{27B2CE6C-5921-4D51-826C-E5F28CE3D8EB}" presName="compositeNode" presStyleCnt="0">
        <dgm:presLayoutVars>
          <dgm:bulletEnabled val="1"/>
        </dgm:presLayoutVars>
      </dgm:prSet>
      <dgm:spPr/>
    </dgm:pt>
    <dgm:pt modelId="{2F3CAC70-6C71-4FC7-BAB8-2BB4D2B956B7}" type="pres">
      <dgm:prSet presAssocID="{27B2CE6C-5921-4D51-826C-E5F28CE3D8EB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4BDF34F-078D-4C35-ACB5-6B108C02E061}" type="pres">
      <dgm:prSet presAssocID="{27B2CE6C-5921-4D51-826C-E5F28CE3D8E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7EA9A8D-1D4B-4056-8426-9BE3D1D2366A}" type="pres">
      <dgm:prSet presAssocID="{27B2CE6C-5921-4D51-826C-E5F28CE3D8E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CA31997-4B4F-4C2F-8409-7A39BA9F39AE}" type="pres">
      <dgm:prSet presAssocID="{55B43447-F7F2-4DE7-91F4-F9AAD1AB76E5}" presName="sibTrans" presStyleCnt="0"/>
      <dgm:spPr/>
    </dgm:pt>
    <dgm:pt modelId="{B80D0933-1E7B-4451-B56D-D0B772A909D8}" type="pres">
      <dgm:prSet presAssocID="{72103EC2-B4B8-460D-B642-44BABA2C59DF}" presName="compositeNode" presStyleCnt="0">
        <dgm:presLayoutVars>
          <dgm:bulletEnabled val="1"/>
        </dgm:presLayoutVars>
      </dgm:prSet>
      <dgm:spPr/>
    </dgm:pt>
    <dgm:pt modelId="{24D1ED22-7F49-4E61-A524-043B37AD0266}" type="pres">
      <dgm:prSet presAssocID="{72103EC2-B4B8-460D-B642-44BABA2C59DF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66BCE6C8-72F2-44A2-84A0-703B3AC1ABC5}" type="pres">
      <dgm:prSet presAssocID="{72103EC2-B4B8-460D-B642-44BABA2C59D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68F7A38-D867-40BE-B85E-FFB8ABB152B0}" type="pres">
      <dgm:prSet presAssocID="{72103EC2-B4B8-460D-B642-44BABA2C59DF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DADC5D-C5E5-4293-847B-BB51B1B0A238}" type="pres">
      <dgm:prSet presAssocID="{FC97F84C-3CBE-40E3-9B24-CBE45FE9EA44}" presName="sibTrans" presStyleCnt="0"/>
      <dgm:spPr/>
    </dgm:pt>
    <dgm:pt modelId="{AC1896CD-8649-4F46-825B-6308EBD427FC}" type="pres">
      <dgm:prSet presAssocID="{E89FC982-DBF2-46AC-9D46-034C4EA67D0C}" presName="compositeNode" presStyleCnt="0">
        <dgm:presLayoutVars>
          <dgm:bulletEnabled val="1"/>
        </dgm:presLayoutVars>
      </dgm:prSet>
      <dgm:spPr/>
    </dgm:pt>
    <dgm:pt modelId="{8404C70E-8DC8-434D-B3EB-257C66A2ECA9}" type="pres">
      <dgm:prSet presAssocID="{E89FC982-DBF2-46AC-9D46-034C4EA67D0C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165F338-ADC2-44CB-BA90-B490EB691060}" type="pres">
      <dgm:prSet presAssocID="{E89FC982-DBF2-46AC-9D46-034C4EA67D0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BDE033E-1D31-4FBE-B7A4-930A0557971C}" type="pres">
      <dgm:prSet presAssocID="{E89FC982-DBF2-46AC-9D46-034C4EA67D0C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2FB6820-CB65-47B4-B09D-4E6D88972411}" srcId="{72103EC2-B4B8-460D-B642-44BABA2C59DF}" destId="{75C8F05C-973C-4003-9D6C-12D5D8FBA3A2}" srcOrd="0" destOrd="0" parTransId="{FC82023E-3F3A-4EBE-B73C-0F1914940F69}" sibTransId="{7385DA94-FE8F-426D-A3A8-E94920B3C331}"/>
    <dgm:cxn modelId="{DB94FE73-EA46-4D03-9441-F0282AE32EBB}" type="presOf" srcId="{4A220366-BC70-41A2-9A9B-DBC00C2D1A6D}" destId="{84BDF34F-078D-4C35-ACB5-6B108C02E061}" srcOrd="0" destOrd="4" presId="urn:microsoft.com/office/officeart/2005/8/layout/hList2#2"/>
    <dgm:cxn modelId="{480DC90B-A35E-4155-BBF9-77FAF748E9E0}" srcId="{27B2CE6C-5921-4D51-826C-E5F28CE3D8EB}" destId="{0B6FA6DB-14B5-40DC-8441-8059B4711BF8}" srcOrd="10" destOrd="0" parTransId="{7D50806E-EBE2-487C-8F7C-51D28610670D}" sibTransId="{6DE25E0A-D985-48E5-B525-2B797D3E6E13}"/>
    <dgm:cxn modelId="{7848BE37-8A97-4AD6-AA5A-6685DFA7F164}" type="presOf" srcId="{72103EC2-B4B8-460D-B642-44BABA2C59DF}" destId="{F68F7A38-D867-40BE-B85E-FFB8ABB152B0}" srcOrd="0" destOrd="0" presId="urn:microsoft.com/office/officeart/2005/8/layout/hList2#2"/>
    <dgm:cxn modelId="{862801E4-A525-4A12-A6D3-CFF0DFA43D42}" type="presOf" srcId="{75C8F05C-973C-4003-9D6C-12D5D8FBA3A2}" destId="{66BCE6C8-72F2-44A2-84A0-703B3AC1ABC5}" srcOrd="0" destOrd="0" presId="urn:microsoft.com/office/officeart/2005/8/layout/hList2#2"/>
    <dgm:cxn modelId="{4E144F30-E90E-4602-B6A2-C8563486F7CD}" srcId="{A173977E-F5B5-412E-978B-575947773B80}" destId="{E89FC982-DBF2-46AC-9D46-034C4EA67D0C}" srcOrd="2" destOrd="0" parTransId="{DC2D7278-0AC4-4508-9B68-D85AE85F0FFB}" sibTransId="{AB938E1B-DFCF-43D7-8A38-349C5F1EF29B}"/>
    <dgm:cxn modelId="{5B341F12-B933-4588-8467-30314C7193D9}" type="presOf" srcId="{0B6FA6DB-14B5-40DC-8441-8059B4711BF8}" destId="{84BDF34F-078D-4C35-ACB5-6B108C02E061}" srcOrd="0" destOrd="10" presId="urn:microsoft.com/office/officeart/2005/8/layout/hList2#2"/>
    <dgm:cxn modelId="{AF6F4395-E83B-475F-9D10-E20AA425FC98}" type="presOf" srcId="{9B3EDB8F-7FC3-4530-8631-840B38808E02}" destId="{66BCE6C8-72F2-44A2-84A0-703B3AC1ABC5}" srcOrd="0" destOrd="4" presId="urn:microsoft.com/office/officeart/2005/8/layout/hList2#2"/>
    <dgm:cxn modelId="{0925F13D-FE69-46E4-BC75-6AEAE0A1C41E}" type="presOf" srcId="{F092854C-29F9-4719-B855-B4425087C6CE}" destId="{84BDF34F-078D-4C35-ACB5-6B108C02E061}" srcOrd="0" destOrd="7" presId="urn:microsoft.com/office/officeart/2005/8/layout/hList2#2"/>
    <dgm:cxn modelId="{E8036B99-CF16-44E7-8F95-34EF4F7A1C50}" srcId="{72103EC2-B4B8-460D-B642-44BABA2C59DF}" destId="{EDB97B4F-003B-44D4-A8CC-D65D59CADD1A}" srcOrd="3" destOrd="0" parTransId="{15A5A7BB-F355-401A-9AC8-58A4389908F0}" sibTransId="{0FF5EBEC-45A7-4C3B-A698-1EE0ACC7C5D6}"/>
    <dgm:cxn modelId="{2F272E6A-21D7-4A4D-B651-91EDAEE593CE}" srcId="{72103EC2-B4B8-460D-B642-44BABA2C59DF}" destId="{1D43CE19-C998-4DD6-AA1A-4408296951BC}" srcOrd="6" destOrd="0" parTransId="{D98F971A-477B-493E-8BBD-BC5FAE451EBA}" sibTransId="{BE160F84-B4B6-4C3A-A487-2AF384E6B000}"/>
    <dgm:cxn modelId="{CCA7C45D-627C-404B-8D8B-0320EAF0838D}" type="presOf" srcId="{F21106F9-1122-435B-8D40-0B55A3225DBB}" destId="{66BCE6C8-72F2-44A2-84A0-703B3AC1ABC5}" srcOrd="0" destOrd="7" presId="urn:microsoft.com/office/officeart/2005/8/layout/hList2#2"/>
    <dgm:cxn modelId="{D05E6118-F0B9-40D3-8121-7A8E9D45C793}" srcId="{72103EC2-B4B8-460D-B642-44BABA2C59DF}" destId="{F21106F9-1122-435B-8D40-0B55A3225DBB}" srcOrd="7" destOrd="0" parTransId="{B4C70679-3E4E-4816-9A83-787CF4C7FE69}" sibTransId="{49CD4276-D78A-4F1D-93FC-D4A12917EF6B}"/>
    <dgm:cxn modelId="{A387FB9C-F84F-4FAC-BBF7-77FB915E2EF4}" srcId="{E89FC982-DBF2-46AC-9D46-034C4EA67D0C}" destId="{6BC3D2AD-9E77-4458-BC44-CA1851C9974B}" srcOrd="2" destOrd="0" parTransId="{65D85AD5-5E2A-41FA-8295-37FEA46C5C4F}" sibTransId="{EC5EE8CF-1CDE-4F66-B5FC-9861DFA3908C}"/>
    <dgm:cxn modelId="{FB469B37-916D-4EDD-B614-A390739AAA1A}" type="presOf" srcId="{A173977E-F5B5-412E-978B-575947773B80}" destId="{37EE19B8-FB59-4E02-9EAA-E3F62B77C0FB}" srcOrd="0" destOrd="0" presId="urn:microsoft.com/office/officeart/2005/8/layout/hList2#2"/>
    <dgm:cxn modelId="{4A1AE6BB-04C6-40DA-994B-4A3BADAFD0FC}" srcId="{27B2CE6C-5921-4D51-826C-E5F28CE3D8EB}" destId="{4A220366-BC70-41A2-9A9B-DBC00C2D1A6D}" srcOrd="4" destOrd="0" parTransId="{232F2035-9660-4596-AFED-6648B922299E}" sibTransId="{72DCC9BE-55F1-4E36-8081-CA443BB44C2B}"/>
    <dgm:cxn modelId="{503D4E04-C260-4DC0-98AF-F2C5DA629433}" srcId="{27B2CE6C-5921-4D51-826C-E5F28CE3D8EB}" destId="{ECA22B5C-60CA-4C61-BD5C-588FE5B5992A}" srcOrd="9" destOrd="0" parTransId="{042497FD-6CD8-48A9-B5FB-45EFE1180B4C}" sibTransId="{4F86AEA6-00F0-4996-8A3A-7CE4642EFC8A}"/>
    <dgm:cxn modelId="{C5B512E3-285A-4D1D-BA44-C2B47E626F52}" srcId="{27B2CE6C-5921-4D51-826C-E5F28CE3D8EB}" destId="{FAE2FFA0-94B7-4522-9E15-414F50AEDBE7}" srcOrd="1" destOrd="0" parTransId="{36EA18D7-E816-4689-A232-45E9B01DE7AE}" sibTransId="{7BD04C09-23D0-4C58-AD1C-E3BF077EF840}"/>
    <dgm:cxn modelId="{B3C259FD-4C57-4E2D-9886-332D52C75B7B}" srcId="{A173977E-F5B5-412E-978B-575947773B80}" destId="{72103EC2-B4B8-460D-B642-44BABA2C59DF}" srcOrd="1" destOrd="0" parTransId="{FDCEED6E-E514-4384-A729-638F607AF1F0}" sibTransId="{FC97F84C-3CBE-40E3-9B24-CBE45FE9EA44}"/>
    <dgm:cxn modelId="{DF92F192-80AF-4506-9855-4878F33E07FD}" srcId="{E89FC982-DBF2-46AC-9D46-034C4EA67D0C}" destId="{6530DFD5-5D5E-44AC-9F1A-FCE54C37A427}" srcOrd="1" destOrd="0" parTransId="{EE1F6DB1-9B1E-4E30-A557-74C50B385B6C}" sibTransId="{D09A33DD-E613-4753-85ED-AA4E600778C4}"/>
    <dgm:cxn modelId="{50A0275A-B2B3-4D9A-8A04-2892CB5356B5}" type="presOf" srcId="{6530DFD5-5D5E-44AC-9F1A-FCE54C37A427}" destId="{D165F338-ADC2-44CB-BA90-B490EB691060}" srcOrd="0" destOrd="1" presId="urn:microsoft.com/office/officeart/2005/8/layout/hList2#2"/>
    <dgm:cxn modelId="{7DECB1D3-C766-4046-BBEF-D9FACA649A75}" type="presOf" srcId="{FAE2FFA0-94B7-4522-9E15-414F50AEDBE7}" destId="{84BDF34F-078D-4C35-ACB5-6B108C02E061}" srcOrd="0" destOrd="1" presId="urn:microsoft.com/office/officeart/2005/8/layout/hList2#2"/>
    <dgm:cxn modelId="{A005080B-12CB-4B85-910F-E87D2D893E78}" type="presOf" srcId="{B604E142-AA81-418D-8343-2686796765A5}" destId="{84BDF34F-078D-4C35-ACB5-6B108C02E061}" srcOrd="0" destOrd="8" presId="urn:microsoft.com/office/officeart/2005/8/layout/hList2#2"/>
    <dgm:cxn modelId="{37E450FD-CB4C-49A9-83A9-F4BB2896340C}" type="presOf" srcId="{ECA22B5C-60CA-4C61-BD5C-588FE5B5992A}" destId="{84BDF34F-078D-4C35-ACB5-6B108C02E061}" srcOrd="0" destOrd="9" presId="urn:microsoft.com/office/officeart/2005/8/layout/hList2#2"/>
    <dgm:cxn modelId="{29ECE0C8-0714-4FDA-B52F-4DAC149226B7}" srcId="{E89FC982-DBF2-46AC-9D46-034C4EA67D0C}" destId="{EDA58AD9-BB5A-4397-B690-0AF7EC8A7880}" srcOrd="0" destOrd="0" parTransId="{FBC342C1-3C38-4399-8075-91E398647F84}" sibTransId="{8A4D2C65-CE3B-4336-924A-38B01790CB02}"/>
    <dgm:cxn modelId="{EA88AAD5-4C27-43E5-8F67-92B90C4ED33D}" srcId="{27B2CE6C-5921-4D51-826C-E5F28CE3D8EB}" destId="{153E5AA2-1EEB-40D4-BD5C-12FB3097C0D2}" srcOrd="0" destOrd="0" parTransId="{3C12C1A8-F5A8-4AD6-B5A5-4A0879268D99}" sibTransId="{3FBFA412-E2B3-42CD-91FB-AF7370BED617}"/>
    <dgm:cxn modelId="{D181D722-0D43-4C95-86F3-DC7A163473FE}" type="presOf" srcId="{E89FC982-DBF2-46AC-9D46-034C4EA67D0C}" destId="{5BDE033E-1D31-4FBE-B7A4-930A0557971C}" srcOrd="0" destOrd="0" presId="urn:microsoft.com/office/officeart/2005/8/layout/hList2#2"/>
    <dgm:cxn modelId="{D2308123-6CAA-4C8E-9FBE-4D9885E2C860}" srcId="{27B2CE6C-5921-4D51-826C-E5F28CE3D8EB}" destId="{91DF1F35-A98E-4FBA-9D41-EA715CFDE276}" srcOrd="6" destOrd="0" parTransId="{CB6CCC4D-9280-429C-8A86-45A73E4BA95A}" sibTransId="{9F6675C0-6B60-4FA7-9B6E-B8D81079C799}"/>
    <dgm:cxn modelId="{0DE317A9-A3CB-419B-B983-90106B8B666F}" srcId="{72103EC2-B4B8-460D-B642-44BABA2C59DF}" destId="{F74F923A-D7B7-4897-8BBD-15343E1DC5B8}" srcOrd="1" destOrd="0" parTransId="{7698DA84-DF75-45A5-A034-44EEC35391EF}" sibTransId="{D2812C4F-AD39-40D8-907B-A392650E0A50}"/>
    <dgm:cxn modelId="{7CC48DF5-FE4F-43FA-B931-FBF533E623D7}" srcId="{72103EC2-B4B8-460D-B642-44BABA2C59DF}" destId="{C70C3F68-3FED-4FF1-AF0D-0E93C72D719C}" srcOrd="5" destOrd="0" parTransId="{B022FEDB-6091-47CE-B6C2-B2B56EFAD4AB}" sibTransId="{DCBB6E31-381E-4D50-A29F-5299529CF370}"/>
    <dgm:cxn modelId="{9B627020-04B8-4DAE-9512-B64179379D8D}" srcId="{72103EC2-B4B8-460D-B642-44BABA2C59DF}" destId="{25198C25-F7BB-4031-B0A5-93D1531E73B3}" srcOrd="2" destOrd="0" parTransId="{32626649-8D52-4BE3-AC6F-97227533A518}" sibTransId="{836112D4-D828-4A30-9DB8-05976FC6D992}"/>
    <dgm:cxn modelId="{4B6CB638-8247-4E95-9694-19AA79E250EC}" srcId="{A173977E-F5B5-412E-978B-575947773B80}" destId="{27B2CE6C-5921-4D51-826C-E5F28CE3D8EB}" srcOrd="0" destOrd="0" parTransId="{84A6E996-3E16-42EA-9FE1-2BC85DFD7147}" sibTransId="{55B43447-F7F2-4DE7-91F4-F9AAD1AB76E5}"/>
    <dgm:cxn modelId="{85198AE1-66A8-4068-9612-BE54C9C928E7}" srcId="{27B2CE6C-5921-4D51-826C-E5F28CE3D8EB}" destId="{D9AA0106-E309-4CD6-9110-50C4B72331D3}" srcOrd="5" destOrd="0" parTransId="{F6080071-E440-41F8-8ECB-4B024226AEB2}" sibTransId="{A2C08C13-C8C7-4919-80F5-56CE476475F3}"/>
    <dgm:cxn modelId="{80D13F63-3FE8-4DEF-B869-5A8E7302DC3C}" type="presOf" srcId="{EDB97B4F-003B-44D4-A8CC-D65D59CADD1A}" destId="{66BCE6C8-72F2-44A2-84A0-703B3AC1ABC5}" srcOrd="0" destOrd="3" presId="urn:microsoft.com/office/officeart/2005/8/layout/hList2#2"/>
    <dgm:cxn modelId="{B0E791C7-D7BA-497F-9A9E-8ED91177E507}" type="presOf" srcId="{EDA58AD9-BB5A-4397-B690-0AF7EC8A7880}" destId="{D165F338-ADC2-44CB-BA90-B490EB691060}" srcOrd="0" destOrd="0" presId="urn:microsoft.com/office/officeart/2005/8/layout/hList2#2"/>
    <dgm:cxn modelId="{F76F6907-E545-4700-B190-A88ECA32D41E}" srcId="{72103EC2-B4B8-460D-B642-44BABA2C59DF}" destId="{9B3EDB8F-7FC3-4530-8631-840B38808E02}" srcOrd="4" destOrd="0" parTransId="{B0FAF84A-3830-467B-A650-B5A6F50AEAC4}" sibTransId="{A4DD1A35-C8B3-440F-BCF9-244F758AA2E6}"/>
    <dgm:cxn modelId="{C1AF35CC-DC77-46FE-87D3-32980A094BA7}" type="presOf" srcId="{1D43CE19-C998-4DD6-AA1A-4408296951BC}" destId="{66BCE6C8-72F2-44A2-84A0-703B3AC1ABC5}" srcOrd="0" destOrd="6" presId="urn:microsoft.com/office/officeart/2005/8/layout/hList2#2"/>
    <dgm:cxn modelId="{9325C74A-B16D-452F-8B19-391B176D8359}" type="presOf" srcId="{91DF1F35-A98E-4FBA-9D41-EA715CFDE276}" destId="{84BDF34F-078D-4C35-ACB5-6B108C02E061}" srcOrd="0" destOrd="6" presId="urn:microsoft.com/office/officeart/2005/8/layout/hList2#2"/>
    <dgm:cxn modelId="{91B98247-C879-4E80-83C9-100C3C49AADA}" type="presOf" srcId="{F74F923A-D7B7-4897-8BBD-15343E1DC5B8}" destId="{66BCE6C8-72F2-44A2-84A0-703B3AC1ABC5}" srcOrd="0" destOrd="1" presId="urn:microsoft.com/office/officeart/2005/8/layout/hList2#2"/>
    <dgm:cxn modelId="{99FCED71-330E-4188-865D-8FB860BE98D1}" srcId="{27B2CE6C-5921-4D51-826C-E5F28CE3D8EB}" destId="{70EB65A6-4671-447D-8726-F21E547A9AF9}" srcOrd="3" destOrd="0" parTransId="{EF4B0CD5-F598-420A-943B-B6A36669E97C}" sibTransId="{7E3C9E9B-E2FB-40DD-835B-1C8C43D126EA}"/>
    <dgm:cxn modelId="{7730BA94-DB1B-43FB-BCD7-9C826AE912D4}" type="presOf" srcId="{25198C25-F7BB-4031-B0A5-93D1531E73B3}" destId="{66BCE6C8-72F2-44A2-84A0-703B3AC1ABC5}" srcOrd="0" destOrd="2" presId="urn:microsoft.com/office/officeart/2005/8/layout/hList2#2"/>
    <dgm:cxn modelId="{937071EC-C169-4ABB-BA45-9C76C3FBF643}" srcId="{27B2CE6C-5921-4D51-826C-E5F28CE3D8EB}" destId="{F092854C-29F9-4719-B855-B4425087C6CE}" srcOrd="7" destOrd="0" parTransId="{B70893C4-C784-4B2C-B5F7-591AFF24623F}" sibTransId="{16BF0A39-2A1D-4239-84F8-8F4AA8EFEC52}"/>
    <dgm:cxn modelId="{27FA63CE-FBF3-4AC5-8DEA-920C3DCD7DE8}" srcId="{27B2CE6C-5921-4D51-826C-E5F28CE3D8EB}" destId="{C8B58B14-CCF4-4C0D-862D-6785DC26F9AE}" srcOrd="2" destOrd="0" parTransId="{ABC6398A-F388-4799-B33B-EB0169FAC774}" sibTransId="{AF5978D4-9193-4EF8-8E1A-98ACDF571204}"/>
    <dgm:cxn modelId="{BC91E48E-D4FF-4A12-824C-19370EE3C39C}" type="presOf" srcId="{C70C3F68-3FED-4FF1-AF0D-0E93C72D719C}" destId="{66BCE6C8-72F2-44A2-84A0-703B3AC1ABC5}" srcOrd="0" destOrd="5" presId="urn:microsoft.com/office/officeart/2005/8/layout/hList2#2"/>
    <dgm:cxn modelId="{A4C7FB15-896C-489B-BC10-C82C7F45951C}" srcId="{27B2CE6C-5921-4D51-826C-E5F28CE3D8EB}" destId="{B604E142-AA81-418D-8343-2686796765A5}" srcOrd="8" destOrd="0" parTransId="{BDA3F754-78CF-494F-8810-C89A75581E90}" sibTransId="{0E12032F-2E35-41B5-8BA1-05B90343BA57}"/>
    <dgm:cxn modelId="{1D9E1779-D541-4A2E-9C75-CF2982AD0022}" type="presOf" srcId="{153E5AA2-1EEB-40D4-BD5C-12FB3097C0D2}" destId="{84BDF34F-078D-4C35-ACB5-6B108C02E061}" srcOrd="0" destOrd="0" presId="urn:microsoft.com/office/officeart/2005/8/layout/hList2#2"/>
    <dgm:cxn modelId="{C51B1030-A7B5-495E-A53D-CB9C00D51EC1}" type="presOf" srcId="{6BC3D2AD-9E77-4458-BC44-CA1851C9974B}" destId="{D165F338-ADC2-44CB-BA90-B490EB691060}" srcOrd="0" destOrd="2" presId="urn:microsoft.com/office/officeart/2005/8/layout/hList2#2"/>
    <dgm:cxn modelId="{BFC8A15C-E63F-4E58-9054-3578A6C4E45F}" type="presOf" srcId="{70EB65A6-4671-447D-8726-F21E547A9AF9}" destId="{84BDF34F-078D-4C35-ACB5-6B108C02E061}" srcOrd="0" destOrd="3" presId="urn:microsoft.com/office/officeart/2005/8/layout/hList2#2"/>
    <dgm:cxn modelId="{15EB3A46-DB79-4040-986C-33CFFCBA7118}" type="presOf" srcId="{27B2CE6C-5921-4D51-826C-E5F28CE3D8EB}" destId="{57EA9A8D-1D4B-4056-8426-9BE3D1D2366A}" srcOrd="0" destOrd="0" presId="urn:microsoft.com/office/officeart/2005/8/layout/hList2#2"/>
    <dgm:cxn modelId="{A9295CC2-92E0-4D9B-B3E6-DCBD97B1ADE8}" type="presOf" srcId="{D9AA0106-E309-4CD6-9110-50C4B72331D3}" destId="{84BDF34F-078D-4C35-ACB5-6B108C02E061}" srcOrd="0" destOrd="5" presId="urn:microsoft.com/office/officeart/2005/8/layout/hList2#2"/>
    <dgm:cxn modelId="{B99C626A-DB87-4C08-A71C-42FC28A744F4}" type="presOf" srcId="{C8B58B14-CCF4-4C0D-862D-6785DC26F9AE}" destId="{84BDF34F-078D-4C35-ACB5-6B108C02E061}" srcOrd="0" destOrd="2" presId="urn:microsoft.com/office/officeart/2005/8/layout/hList2#2"/>
    <dgm:cxn modelId="{38B398F8-7CC2-4B5B-8867-414E69435356}" type="presParOf" srcId="{37EE19B8-FB59-4E02-9EAA-E3F62B77C0FB}" destId="{05A2A52D-F7A7-4D30-9203-1D85AD5F940C}" srcOrd="0" destOrd="0" presId="urn:microsoft.com/office/officeart/2005/8/layout/hList2#2"/>
    <dgm:cxn modelId="{6D8E4299-B8E3-4678-AFA0-06C52D92BBEE}" type="presParOf" srcId="{05A2A52D-F7A7-4D30-9203-1D85AD5F940C}" destId="{2F3CAC70-6C71-4FC7-BAB8-2BB4D2B956B7}" srcOrd="0" destOrd="0" presId="urn:microsoft.com/office/officeart/2005/8/layout/hList2#2"/>
    <dgm:cxn modelId="{CC743910-E5DB-4BB1-9344-77355927DB18}" type="presParOf" srcId="{05A2A52D-F7A7-4D30-9203-1D85AD5F940C}" destId="{84BDF34F-078D-4C35-ACB5-6B108C02E061}" srcOrd="1" destOrd="0" presId="urn:microsoft.com/office/officeart/2005/8/layout/hList2#2"/>
    <dgm:cxn modelId="{C0852B0D-5010-42EE-92E3-3607A7B82E87}" type="presParOf" srcId="{05A2A52D-F7A7-4D30-9203-1D85AD5F940C}" destId="{57EA9A8D-1D4B-4056-8426-9BE3D1D2366A}" srcOrd="2" destOrd="0" presId="urn:microsoft.com/office/officeart/2005/8/layout/hList2#2"/>
    <dgm:cxn modelId="{3F402F4C-6667-4195-972B-0FA21CF8ACDC}" type="presParOf" srcId="{37EE19B8-FB59-4E02-9EAA-E3F62B77C0FB}" destId="{8CA31997-4B4F-4C2F-8409-7A39BA9F39AE}" srcOrd="1" destOrd="0" presId="urn:microsoft.com/office/officeart/2005/8/layout/hList2#2"/>
    <dgm:cxn modelId="{F2381C41-5312-4C41-90FD-2F1F082F56FE}" type="presParOf" srcId="{37EE19B8-FB59-4E02-9EAA-E3F62B77C0FB}" destId="{B80D0933-1E7B-4451-B56D-D0B772A909D8}" srcOrd="2" destOrd="0" presId="urn:microsoft.com/office/officeart/2005/8/layout/hList2#2"/>
    <dgm:cxn modelId="{A8550131-593F-4F35-BA97-7E7E94201943}" type="presParOf" srcId="{B80D0933-1E7B-4451-B56D-D0B772A909D8}" destId="{24D1ED22-7F49-4E61-A524-043B37AD0266}" srcOrd="0" destOrd="0" presId="urn:microsoft.com/office/officeart/2005/8/layout/hList2#2"/>
    <dgm:cxn modelId="{A412A51D-EE13-4C21-8494-E91991431BFA}" type="presParOf" srcId="{B80D0933-1E7B-4451-B56D-D0B772A909D8}" destId="{66BCE6C8-72F2-44A2-84A0-703B3AC1ABC5}" srcOrd="1" destOrd="0" presId="urn:microsoft.com/office/officeart/2005/8/layout/hList2#2"/>
    <dgm:cxn modelId="{7C6F28BF-7DCA-4920-9089-1B3244CF70CA}" type="presParOf" srcId="{B80D0933-1E7B-4451-B56D-D0B772A909D8}" destId="{F68F7A38-D867-40BE-B85E-FFB8ABB152B0}" srcOrd="2" destOrd="0" presId="urn:microsoft.com/office/officeart/2005/8/layout/hList2#2"/>
    <dgm:cxn modelId="{B9ACF68C-953B-453D-9AD8-A2DAE056D933}" type="presParOf" srcId="{37EE19B8-FB59-4E02-9EAA-E3F62B77C0FB}" destId="{25DADC5D-C5E5-4293-847B-BB51B1B0A238}" srcOrd="3" destOrd="0" presId="urn:microsoft.com/office/officeart/2005/8/layout/hList2#2"/>
    <dgm:cxn modelId="{A98394F0-E1B8-45B9-A234-D68CF0F08BB6}" type="presParOf" srcId="{37EE19B8-FB59-4E02-9EAA-E3F62B77C0FB}" destId="{AC1896CD-8649-4F46-825B-6308EBD427FC}" srcOrd="4" destOrd="0" presId="urn:microsoft.com/office/officeart/2005/8/layout/hList2#2"/>
    <dgm:cxn modelId="{87E5FA9B-5089-4F01-9F14-03D855808233}" type="presParOf" srcId="{AC1896CD-8649-4F46-825B-6308EBD427FC}" destId="{8404C70E-8DC8-434D-B3EB-257C66A2ECA9}" srcOrd="0" destOrd="0" presId="urn:microsoft.com/office/officeart/2005/8/layout/hList2#2"/>
    <dgm:cxn modelId="{A4E0AA82-1426-41EC-8668-DA3B4AACB9F1}" type="presParOf" srcId="{AC1896CD-8649-4F46-825B-6308EBD427FC}" destId="{D165F338-ADC2-44CB-BA90-B490EB691060}" srcOrd="1" destOrd="0" presId="urn:microsoft.com/office/officeart/2005/8/layout/hList2#2"/>
    <dgm:cxn modelId="{63680625-1E40-4BCB-8CBF-9AE8665B95D7}" type="presParOf" srcId="{AC1896CD-8649-4F46-825B-6308EBD427FC}" destId="{5BDE033E-1D31-4FBE-B7A4-930A0557971C}" srcOrd="2" destOrd="0" presId="urn:microsoft.com/office/officeart/2005/8/layout/h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ADB95E-3FF9-49B5-8F41-D66F57748438}" type="doc">
      <dgm:prSet loTypeId="urn:microsoft.com/office/officeart/2005/8/layout/vList2" loCatId="list" qsTypeId="urn:microsoft.com/office/officeart/2005/8/quickstyle/3d9" qsCatId="3D" csTypeId="urn:microsoft.com/office/officeart/2005/8/colors/accent0_3" csCatId="mainScheme" phldr="1"/>
      <dgm:spPr/>
      <dgm:t>
        <a:bodyPr/>
        <a:lstStyle/>
        <a:p>
          <a:endParaRPr lang="pt-PT"/>
        </a:p>
      </dgm:t>
    </dgm:pt>
    <dgm:pt modelId="{6A3C5591-AEF0-47D3-B1C2-E99A665D533C}">
      <dgm:prSet/>
      <dgm:spPr/>
      <dgm:t>
        <a:bodyPr/>
        <a:lstStyle/>
        <a:p>
          <a:pPr rtl="0"/>
          <a:r>
            <a:rPr lang="pt-PT" dirty="0" smtClean="0"/>
            <a:t>Economias de Escala</a:t>
          </a:r>
          <a:endParaRPr lang="pt-PT" dirty="0"/>
        </a:p>
      </dgm:t>
    </dgm:pt>
    <dgm:pt modelId="{06883BED-B62C-4958-BED8-67C04D9DAC90}" type="parTrans" cxnId="{48F3A285-25D6-414B-9C8A-8A1BAC4A7FE1}">
      <dgm:prSet/>
      <dgm:spPr/>
      <dgm:t>
        <a:bodyPr/>
        <a:lstStyle/>
        <a:p>
          <a:endParaRPr lang="pt-PT"/>
        </a:p>
      </dgm:t>
    </dgm:pt>
    <dgm:pt modelId="{86752B5A-9156-40F6-9724-FBA40EC8809D}" type="sibTrans" cxnId="{48F3A285-25D6-414B-9C8A-8A1BAC4A7FE1}">
      <dgm:prSet/>
      <dgm:spPr/>
      <dgm:t>
        <a:bodyPr/>
        <a:lstStyle/>
        <a:p>
          <a:endParaRPr lang="pt-PT"/>
        </a:p>
      </dgm:t>
    </dgm:pt>
    <dgm:pt modelId="{08FA69F0-556A-41A6-828C-CC0309D7B861}">
      <dgm:prSet/>
      <dgm:spPr/>
      <dgm:t>
        <a:bodyPr/>
        <a:lstStyle/>
        <a:p>
          <a:pPr rtl="0"/>
          <a:r>
            <a:rPr lang="pt-PT" dirty="0" smtClean="0"/>
            <a:t>Diferenciação do Produto</a:t>
          </a:r>
          <a:endParaRPr lang="pt-PT" dirty="0"/>
        </a:p>
      </dgm:t>
    </dgm:pt>
    <dgm:pt modelId="{66F9AFBB-9707-4197-965C-909C20F8035D}" type="parTrans" cxnId="{59642F42-E328-46B9-9E13-229B529CDCAC}">
      <dgm:prSet/>
      <dgm:spPr/>
      <dgm:t>
        <a:bodyPr/>
        <a:lstStyle/>
        <a:p>
          <a:endParaRPr lang="pt-PT"/>
        </a:p>
      </dgm:t>
    </dgm:pt>
    <dgm:pt modelId="{D2D435E4-CB1A-4B3B-AD69-063753512A39}" type="sibTrans" cxnId="{59642F42-E328-46B9-9E13-229B529CDCAC}">
      <dgm:prSet/>
      <dgm:spPr/>
      <dgm:t>
        <a:bodyPr/>
        <a:lstStyle/>
        <a:p>
          <a:endParaRPr lang="pt-PT"/>
        </a:p>
      </dgm:t>
    </dgm:pt>
    <dgm:pt modelId="{1D230E8B-A32E-41A7-A019-313E83386B9D}">
      <dgm:prSet/>
      <dgm:spPr/>
      <dgm:t>
        <a:bodyPr/>
        <a:lstStyle/>
        <a:p>
          <a:pPr rtl="0"/>
          <a:r>
            <a:rPr lang="pt-PT" dirty="0" smtClean="0"/>
            <a:t>Necessidades de Capital</a:t>
          </a:r>
          <a:endParaRPr lang="pt-PT" dirty="0"/>
        </a:p>
      </dgm:t>
    </dgm:pt>
    <dgm:pt modelId="{61AFA249-B616-46E1-A740-9873EF03C519}" type="parTrans" cxnId="{2191242C-57C1-47E9-A7EB-998F6EB040D4}">
      <dgm:prSet/>
      <dgm:spPr/>
      <dgm:t>
        <a:bodyPr/>
        <a:lstStyle/>
        <a:p>
          <a:endParaRPr lang="pt-PT"/>
        </a:p>
      </dgm:t>
    </dgm:pt>
    <dgm:pt modelId="{99374EAE-4407-489B-AE7F-58549A9DD2A4}" type="sibTrans" cxnId="{2191242C-57C1-47E9-A7EB-998F6EB040D4}">
      <dgm:prSet/>
      <dgm:spPr/>
      <dgm:t>
        <a:bodyPr/>
        <a:lstStyle/>
        <a:p>
          <a:endParaRPr lang="pt-PT"/>
        </a:p>
      </dgm:t>
    </dgm:pt>
    <dgm:pt modelId="{AE548D12-F891-4D9B-AD9A-89DA885A2A69}">
      <dgm:prSet/>
      <dgm:spPr/>
      <dgm:t>
        <a:bodyPr/>
        <a:lstStyle/>
        <a:p>
          <a:pPr rtl="0"/>
          <a:r>
            <a:rPr lang="pt-PT" dirty="0" smtClean="0"/>
            <a:t>Custos de Mudança</a:t>
          </a:r>
          <a:endParaRPr lang="pt-PT" dirty="0"/>
        </a:p>
      </dgm:t>
    </dgm:pt>
    <dgm:pt modelId="{F57E798C-A373-4C04-822D-2F4B43201747}" type="parTrans" cxnId="{A1FAE7FE-F235-4D28-9B47-567764DB48BE}">
      <dgm:prSet/>
      <dgm:spPr/>
      <dgm:t>
        <a:bodyPr/>
        <a:lstStyle/>
        <a:p>
          <a:endParaRPr lang="pt-PT"/>
        </a:p>
      </dgm:t>
    </dgm:pt>
    <dgm:pt modelId="{D3220A65-DCB3-4A4B-9B23-555D3EDEB58A}" type="sibTrans" cxnId="{A1FAE7FE-F235-4D28-9B47-567764DB48BE}">
      <dgm:prSet/>
      <dgm:spPr/>
      <dgm:t>
        <a:bodyPr/>
        <a:lstStyle/>
        <a:p>
          <a:endParaRPr lang="pt-PT"/>
        </a:p>
      </dgm:t>
    </dgm:pt>
    <dgm:pt modelId="{E317AB3F-F4D4-43B7-9802-74A4BF1DAB9B}">
      <dgm:prSet/>
      <dgm:spPr/>
      <dgm:t>
        <a:bodyPr/>
        <a:lstStyle/>
        <a:p>
          <a:pPr rtl="0"/>
          <a:r>
            <a:rPr lang="pt-PT" dirty="0" smtClean="0"/>
            <a:t>Acesso aos Canais de Distribuição</a:t>
          </a:r>
          <a:endParaRPr lang="pt-PT" dirty="0"/>
        </a:p>
      </dgm:t>
    </dgm:pt>
    <dgm:pt modelId="{674E923D-3D89-40A4-A066-9A998D782191}" type="parTrans" cxnId="{E25301E3-54D4-401A-8350-9718053C83EF}">
      <dgm:prSet/>
      <dgm:spPr/>
      <dgm:t>
        <a:bodyPr/>
        <a:lstStyle/>
        <a:p>
          <a:endParaRPr lang="pt-PT"/>
        </a:p>
      </dgm:t>
    </dgm:pt>
    <dgm:pt modelId="{59258820-B6FD-4031-8E0A-8F0CD5426150}" type="sibTrans" cxnId="{E25301E3-54D4-401A-8350-9718053C83EF}">
      <dgm:prSet/>
      <dgm:spPr/>
      <dgm:t>
        <a:bodyPr/>
        <a:lstStyle/>
        <a:p>
          <a:endParaRPr lang="pt-PT"/>
        </a:p>
      </dgm:t>
    </dgm:pt>
    <dgm:pt modelId="{B3715DC2-330A-471F-B75A-510A0FF45C14}">
      <dgm:prSet/>
      <dgm:spPr/>
      <dgm:t>
        <a:bodyPr/>
        <a:lstStyle/>
        <a:p>
          <a:pPr rtl="0"/>
          <a:r>
            <a:rPr lang="pt-PT" dirty="0" smtClean="0"/>
            <a:t>Desvantagens de Custos Independentes da Escala</a:t>
          </a:r>
          <a:endParaRPr lang="pt-PT" dirty="0"/>
        </a:p>
      </dgm:t>
    </dgm:pt>
    <dgm:pt modelId="{94B76BC9-BD37-40B8-8D9F-FEA9E998A8FC}" type="parTrans" cxnId="{3CD38894-299A-4B86-8329-B66CA5282FD2}">
      <dgm:prSet/>
      <dgm:spPr/>
      <dgm:t>
        <a:bodyPr/>
        <a:lstStyle/>
        <a:p>
          <a:endParaRPr lang="pt-PT"/>
        </a:p>
      </dgm:t>
    </dgm:pt>
    <dgm:pt modelId="{B6268C79-F9E0-492C-80C4-96BB5E4839D5}" type="sibTrans" cxnId="{3CD38894-299A-4B86-8329-B66CA5282FD2}">
      <dgm:prSet/>
      <dgm:spPr/>
      <dgm:t>
        <a:bodyPr/>
        <a:lstStyle/>
        <a:p>
          <a:endParaRPr lang="pt-PT"/>
        </a:p>
      </dgm:t>
    </dgm:pt>
    <dgm:pt modelId="{0A30AFBC-F947-4C29-93E8-DB05A958BE99}">
      <dgm:prSet/>
      <dgm:spPr/>
      <dgm:t>
        <a:bodyPr/>
        <a:lstStyle/>
        <a:p>
          <a:pPr rtl="0"/>
          <a:r>
            <a:rPr lang="pt-PT" dirty="0" smtClean="0"/>
            <a:t>Política Governamental</a:t>
          </a:r>
          <a:endParaRPr lang="pt-PT" dirty="0"/>
        </a:p>
      </dgm:t>
    </dgm:pt>
    <dgm:pt modelId="{0307A98B-6186-4A50-B7F8-88791768D4C2}" type="parTrans" cxnId="{D643EBA6-0F7E-42F4-A52E-C4C5015219FA}">
      <dgm:prSet/>
      <dgm:spPr/>
      <dgm:t>
        <a:bodyPr/>
        <a:lstStyle/>
        <a:p>
          <a:endParaRPr lang="pt-PT"/>
        </a:p>
      </dgm:t>
    </dgm:pt>
    <dgm:pt modelId="{ECCD4AE1-36D9-4A78-AA95-A011DC5B65B2}" type="sibTrans" cxnId="{D643EBA6-0F7E-42F4-A52E-C4C5015219FA}">
      <dgm:prSet/>
      <dgm:spPr/>
      <dgm:t>
        <a:bodyPr/>
        <a:lstStyle/>
        <a:p>
          <a:endParaRPr lang="pt-PT"/>
        </a:p>
      </dgm:t>
    </dgm:pt>
    <dgm:pt modelId="{6E3B8E8E-F605-4B34-BB24-5177C4BEE2D7}">
      <dgm:prSet/>
      <dgm:spPr/>
      <dgm:t>
        <a:bodyPr/>
        <a:lstStyle/>
        <a:p>
          <a:pPr rtl="0"/>
          <a:r>
            <a:rPr lang="pt-PT" dirty="0" smtClean="0"/>
            <a:t>Retaliação Prevista</a:t>
          </a:r>
          <a:endParaRPr lang="pt-PT" dirty="0"/>
        </a:p>
      </dgm:t>
    </dgm:pt>
    <dgm:pt modelId="{E1D32AA2-C42E-4354-8168-DBAE80165D55}" type="parTrans" cxnId="{23B646C2-898E-43B3-A43A-0BEA639002A4}">
      <dgm:prSet/>
      <dgm:spPr/>
      <dgm:t>
        <a:bodyPr/>
        <a:lstStyle/>
        <a:p>
          <a:endParaRPr lang="pt-PT"/>
        </a:p>
      </dgm:t>
    </dgm:pt>
    <dgm:pt modelId="{5061E149-6F77-423D-A1A0-008EBB315B81}" type="sibTrans" cxnId="{23B646C2-898E-43B3-A43A-0BEA639002A4}">
      <dgm:prSet/>
      <dgm:spPr/>
      <dgm:t>
        <a:bodyPr/>
        <a:lstStyle/>
        <a:p>
          <a:endParaRPr lang="pt-PT"/>
        </a:p>
      </dgm:t>
    </dgm:pt>
    <dgm:pt modelId="{3715AC01-2BE4-4D28-8C27-104858A88902}">
      <dgm:prSet/>
      <dgm:spPr/>
      <dgm:t>
        <a:bodyPr/>
        <a:lstStyle/>
        <a:p>
          <a:pPr rtl="0"/>
          <a:r>
            <a:rPr lang="pt-PT" dirty="0" smtClean="0"/>
            <a:t>Preço de Entrada Dissuasivo</a:t>
          </a:r>
          <a:endParaRPr lang="pt-PT" dirty="0"/>
        </a:p>
      </dgm:t>
    </dgm:pt>
    <dgm:pt modelId="{4C58FE02-B07B-494D-9828-1BF993C36EE4}" type="parTrans" cxnId="{E34FCA26-E697-4057-8C03-1F58658B0B41}">
      <dgm:prSet/>
      <dgm:spPr/>
      <dgm:t>
        <a:bodyPr/>
        <a:lstStyle/>
        <a:p>
          <a:endParaRPr lang="pt-PT"/>
        </a:p>
      </dgm:t>
    </dgm:pt>
    <dgm:pt modelId="{0743EDDA-DA4D-44D5-94CB-D195809B70E2}" type="sibTrans" cxnId="{E34FCA26-E697-4057-8C03-1F58658B0B41}">
      <dgm:prSet/>
      <dgm:spPr/>
      <dgm:t>
        <a:bodyPr/>
        <a:lstStyle/>
        <a:p>
          <a:endParaRPr lang="pt-PT"/>
        </a:p>
      </dgm:t>
    </dgm:pt>
    <dgm:pt modelId="{ED62DE46-5305-4E29-9DC6-E4D13359DAB1}" type="pres">
      <dgm:prSet presAssocID="{6BADB95E-3FF9-49B5-8F41-D66F577484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B956AC94-4C8E-4BCB-9D8C-C852BD2D5704}" type="pres">
      <dgm:prSet presAssocID="{6A3C5591-AEF0-47D3-B1C2-E99A665D533C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43AB847-0259-4D54-AC16-B807054ABDB6}" type="pres">
      <dgm:prSet presAssocID="{86752B5A-9156-40F6-9724-FBA40EC8809D}" presName="spacer" presStyleCnt="0"/>
      <dgm:spPr/>
      <dgm:t>
        <a:bodyPr/>
        <a:lstStyle/>
        <a:p>
          <a:endParaRPr lang="pt-PT"/>
        </a:p>
      </dgm:t>
    </dgm:pt>
    <dgm:pt modelId="{1A09D884-C6F2-437C-A96E-4A2F0AED3428}" type="pres">
      <dgm:prSet presAssocID="{08FA69F0-556A-41A6-828C-CC0309D7B861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F3A7B00-95FB-42BF-8284-DE7A475BF7EC}" type="pres">
      <dgm:prSet presAssocID="{D2D435E4-CB1A-4B3B-AD69-063753512A39}" presName="spacer" presStyleCnt="0"/>
      <dgm:spPr/>
      <dgm:t>
        <a:bodyPr/>
        <a:lstStyle/>
        <a:p>
          <a:endParaRPr lang="pt-PT"/>
        </a:p>
      </dgm:t>
    </dgm:pt>
    <dgm:pt modelId="{C2D7EF9D-CDB5-41F2-9E2D-048E66FF0BA0}" type="pres">
      <dgm:prSet presAssocID="{1D230E8B-A32E-41A7-A019-313E83386B9D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A19F87E-3EBB-44B5-B2B1-52C45CCC1318}" type="pres">
      <dgm:prSet presAssocID="{99374EAE-4407-489B-AE7F-58549A9DD2A4}" presName="spacer" presStyleCnt="0"/>
      <dgm:spPr/>
      <dgm:t>
        <a:bodyPr/>
        <a:lstStyle/>
        <a:p>
          <a:endParaRPr lang="pt-PT"/>
        </a:p>
      </dgm:t>
    </dgm:pt>
    <dgm:pt modelId="{C8219090-DE04-41AB-BFE1-A3751BB65369}" type="pres">
      <dgm:prSet presAssocID="{AE548D12-F891-4D9B-AD9A-89DA885A2A69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C97A4B6-44F7-4145-AE67-10F2E2B96823}" type="pres">
      <dgm:prSet presAssocID="{D3220A65-DCB3-4A4B-9B23-555D3EDEB58A}" presName="spacer" presStyleCnt="0"/>
      <dgm:spPr/>
      <dgm:t>
        <a:bodyPr/>
        <a:lstStyle/>
        <a:p>
          <a:endParaRPr lang="pt-PT"/>
        </a:p>
      </dgm:t>
    </dgm:pt>
    <dgm:pt modelId="{99A5BA92-DE40-46E6-A658-457132475A3C}" type="pres">
      <dgm:prSet presAssocID="{E317AB3F-F4D4-43B7-9802-74A4BF1DAB9B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41DC151-A319-43D6-B259-FFF613C05DF3}" type="pres">
      <dgm:prSet presAssocID="{59258820-B6FD-4031-8E0A-8F0CD5426150}" presName="spacer" presStyleCnt="0"/>
      <dgm:spPr/>
      <dgm:t>
        <a:bodyPr/>
        <a:lstStyle/>
        <a:p>
          <a:endParaRPr lang="pt-PT"/>
        </a:p>
      </dgm:t>
    </dgm:pt>
    <dgm:pt modelId="{EB175100-E819-4062-A503-A4771401A6DB}" type="pres">
      <dgm:prSet presAssocID="{B3715DC2-330A-471F-B75A-510A0FF45C14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1F86F6F-0443-4477-BFD9-8DC5A3F0C6A2}" type="pres">
      <dgm:prSet presAssocID="{B6268C79-F9E0-492C-80C4-96BB5E4839D5}" presName="spacer" presStyleCnt="0"/>
      <dgm:spPr/>
      <dgm:t>
        <a:bodyPr/>
        <a:lstStyle/>
        <a:p>
          <a:endParaRPr lang="pt-PT"/>
        </a:p>
      </dgm:t>
    </dgm:pt>
    <dgm:pt modelId="{9C2F5B55-D437-4098-BE94-3B804525E2DC}" type="pres">
      <dgm:prSet presAssocID="{0A30AFBC-F947-4C29-93E8-DB05A958BE99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6D8A10F-86F6-4790-A0C0-947A58473FA1}" type="pres">
      <dgm:prSet presAssocID="{ECCD4AE1-36D9-4A78-AA95-A011DC5B65B2}" presName="spacer" presStyleCnt="0"/>
      <dgm:spPr/>
      <dgm:t>
        <a:bodyPr/>
        <a:lstStyle/>
        <a:p>
          <a:endParaRPr lang="pt-PT"/>
        </a:p>
      </dgm:t>
    </dgm:pt>
    <dgm:pt modelId="{AAB13DB3-5570-47CA-915A-AA6BB4A40367}" type="pres">
      <dgm:prSet presAssocID="{6E3B8E8E-F605-4B34-BB24-5177C4BEE2D7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4057E83-3E30-4B99-BC98-6BC24C04C168}" type="pres">
      <dgm:prSet presAssocID="{5061E149-6F77-423D-A1A0-008EBB315B81}" presName="spacer" presStyleCnt="0"/>
      <dgm:spPr/>
      <dgm:t>
        <a:bodyPr/>
        <a:lstStyle/>
        <a:p>
          <a:endParaRPr lang="pt-PT"/>
        </a:p>
      </dgm:t>
    </dgm:pt>
    <dgm:pt modelId="{C769C893-B099-4B61-82F6-A3A924650645}" type="pres">
      <dgm:prSet presAssocID="{3715AC01-2BE4-4D28-8C27-104858A88902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A11E31F-83B5-4219-B398-37F61D8668A4}" type="presOf" srcId="{6A3C5591-AEF0-47D3-B1C2-E99A665D533C}" destId="{B956AC94-4C8E-4BCB-9D8C-C852BD2D5704}" srcOrd="0" destOrd="0" presId="urn:microsoft.com/office/officeart/2005/8/layout/vList2"/>
    <dgm:cxn modelId="{59642F42-E328-46B9-9E13-229B529CDCAC}" srcId="{6BADB95E-3FF9-49B5-8F41-D66F57748438}" destId="{08FA69F0-556A-41A6-828C-CC0309D7B861}" srcOrd="1" destOrd="0" parTransId="{66F9AFBB-9707-4197-965C-909C20F8035D}" sibTransId="{D2D435E4-CB1A-4B3B-AD69-063753512A39}"/>
    <dgm:cxn modelId="{3B08A3B0-FE7C-49D9-85DC-456F1A5DD5BA}" type="presOf" srcId="{1D230E8B-A32E-41A7-A019-313E83386B9D}" destId="{C2D7EF9D-CDB5-41F2-9E2D-048E66FF0BA0}" srcOrd="0" destOrd="0" presId="urn:microsoft.com/office/officeart/2005/8/layout/vList2"/>
    <dgm:cxn modelId="{D643EBA6-0F7E-42F4-A52E-C4C5015219FA}" srcId="{6BADB95E-3FF9-49B5-8F41-D66F57748438}" destId="{0A30AFBC-F947-4C29-93E8-DB05A958BE99}" srcOrd="6" destOrd="0" parTransId="{0307A98B-6186-4A50-B7F8-88791768D4C2}" sibTransId="{ECCD4AE1-36D9-4A78-AA95-A011DC5B65B2}"/>
    <dgm:cxn modelId="{45F7797A-BD93-4F0B-92DA-4C3B9F97F368}" type="presOf" srcId="{6BADB95E-3FF9-49B5-8F41-D66F57748438}" destId="{ED62DE46-5305-4E29-9DC6-E4D13359DAB1}" srcOrd="0" destOrd="0" presId="urn:microsoft.com/office/officeart/2005/8/layout/vList2"/>
    <dgm:cxn modelId="{3D38DA4A-0DC6-42BF-B272-E570DA37E8F4}" type="presOf" srcId="{AE548D12-F891-4D9B-AD9A-89DA885A2A69}" destId="{C8219090-DE04-41AB-BFE1-A3751BB65369}" srcOrd="0" destOrd="0" presId="urn:microsoft.com/office/officeart/2005/8/layout/vList2"/>
    <dgm:cxn modelId="{A1FAE7FE-F235-4D28-9B47-567764DB48BE}" srcId="{6BADB95E-3FF9-49B5-8F41-D66F57748438}" destId="{AE548D12-F891-4D9B-AD9A-89DA885A2A69}" srcOrd="3" destOrd="0" parTransId="{F57E798C-A373-4C04-822D-2F4B43201747}" sibTransId="{D3220A65-DCB3-4A4B-9B23-555D3EDEB58A}"/>
    <dgm:cxn modelId="{4E241926-2E7E-4EB9-AE46-617B52CAC21D}" type="presOf" srcId="{6E3B8E8E-F605-4B34-BB24-5177C4BEE2D7}" destId="{AAB13DB3-5570-47CA-915A-AA6BB4A40367}" srcOrd="0" destOrd="0" presId="urn:microsoft.com/office/officeart/2005/8/layout/vList2"/>
    <dgm:cxn modelId="{3CD38894-299A-4B86-8329-B66CA5282FD2}" srcId="{6BADB95E-3FF9-49B5-8F41-D66F57748438}" destId="{B3715DC2-330A-471F-B75A-510A0FF45C14}" srcOrd="5" destOrd="0" parTransId="{94B76BC9-BD37-40B8-8D9F-FEA9E998A8FC}" sibTransId="{B6268C79-F9E0-492C-80C4-96BB5E4839D5}"/>
    <dgm:cxn modelId="{E34FCA26-E697-4057-8C03-1F58658B0B41}" srcId="{6BADB95E-3FF9-49B5-8F41-D66F57748438}" destId="{3715AC01-2BE4-4D28-8C27-104858A88902}" srcOrd="8" destOrd="0" parTransId="{4C58FE02-B07B-494D-9828-1BF993C36EE4}" sibTransId="{0743EDDA-DA4D-44D5-94CB-D195809B70E2}"/>
    <dgm:cxn modelId="{DBAF66A6-D2C9-424A-AC64-C5CD5F1BD04E}" type="presOf" srcId="{B3715DC2-330A-471F-B75A-510A0FF45C14}" destId="{EB175100-E819-4062-A503-A4771401A6DB}" srcOrd="0" destOrd="0" presId="urn:microsoft.com/office/officeart/2005/8/layout/vList2"/>
    <dgm:cxn modelId="{23B646C2-898E-43B3-A43A-0BEA639002A4}" srcId="{6BADB95E-3FF9-49B5-8F41-D66F57748438}" destId="{6E3B8E8E-F605-4B34-BB24-5177C4BEE2D7}" srcOrd="7" destOrd="0" parTransId="{E1D32AA2-C42E-4354-8168-DBAE80165D55}" sibTransId="{5061E149-6F77-423D-A1A0-008EBB315B81}"/>
    <dgm:cxn modelId="{2191242C-57C1-47E9-A7EB-998F6EB040D4}" srcId="{6BADB95E-3FF9-49B5-8F41-D66F57748438}" destId="{1D230E8B-A32E-41A7-A019-313E83386B9D}" srcOrd="2" destOrd="0" parTransId="{61AFA249-B616-46E1-A740-9873EF03C519}" sibTransId="{99374EAE-4407-489B-AE7F-58549A9DD2A4}"/>
    <dgm:cxn modelId="{F917284C-3629-4392-A13A-2AD0C2EAF0F2}" type="presOf" srcId="{08FA69F0-556A-41A6-828C-CC0309D7B861}" destId="{1A09D884-C6F2-437C-A96E-4A2F0AED3428}" srcOrd="0" destOrd="0" presId="urn:microsoft.com/office/officeart/2005/8/layout/vList2"/>
    <dgm:cxn modelId="{5ED379B7-FF4A-4FFE-B0FA-71764208E933}" type="presOf" srcId="{0A30AFBC-F947-4C29-93E8-DB05A958BE99}" destId="{9C2F5B55-D437-4098-BE94-3B804525E2DC}" srcOrd="0" destOrd="0" presId="urn:microsoft.com/office/officeart/2005/8/layout/vList2"/>
    <dgm:cxn modelId="{48F3A285-25D6-414B-9C8A-8A1BAC4A7FE1}" srcId="{6BADB95E-3FF9-49B5-8F41-D66F57748438}" destId="{6A3C5591-AEF0-47D3-B1C2-E99A665D533C}" srcOrd="0" destOrd="0" parTransId="{06883BED-B62C-4958-BED8-67C04D9DAC90}" sibTransId="{86752B5A-9156-40F6-9724-FBA40EC8809D}"/>
    <dgm:cxn modelId="{E25301E3-54D4-401A-8350-9718053C83EF}" srcId="{6BADB95E-3FF9-49B5-8F41-D66F57748438}" destId="{E317AB3F-F4D4-43B7-9802-74A4BF1DAB9B}" srcOrd="4" destOrd="0" parTransId="{674E923D-3D89-40A4-A066-9A998D782191}" sibTransId="{59258820-B6FD-4031-8E0A-8F0CD5426150}"/>
    <dgm:cxn modelId="{ECE13C9E-6251-4AF2-A734-E774E59D2350}" type="presOf" srcId="{3715AC01-2BE4-4D28-8C27-104858A88902}" destId="{C769C893-B099-4B61-82F6-A3A924650645}" srcOrd="0" destOrd="0" presId="urn:microsoft.com/office/officeart/2005/8/layout/vList2"/>
    <dgm:cxn modelId="{5E9057DA-2CBC-4CEF-B608-7DB40DA74CF3}" type="presOf" srcId="{E317AB3F-F4D4-43B7-9802-74A4BF1DAB9B}" destId="{99A5BA92-DE40-46E6-A658-457132475A3C}" srcOrd="0" destOrd="0" presId="urn:microsoft.com/office/officeart/2005/8/layout/vList2"/>
    <dgm:cxn modelId="{8C1F7016-0BEE-44BF-95E7-0E311026D567}" type="presParOf" srcId="{ED62DE46-5305-4E29-9DC6-E4D13359DAB1}" destId="{B956AC94-4C8E-4BCB-9D8C-C852BD2D5704}" srcOrd="0" destOrd="0" presId="urn:microsoft.com/office/officeart/2005/8/layout/vList2"/>
    <dgm:cxn modelId="{ACB2304D-D9B2-458F-AABE-1694CC7E111A}" type="presParOf" srcId="{ED62DE46-5305-4E29-9DC6-E4D13359DAB1}" destId="{E43AB847-0259-4D54-AC16-B807054ABDB6}" srcOrd="1" destOrd="0" presId="urn:microsoft.com/office/officeart/2005/8/layout/vList2"/>
    <dgm:cxn modelId="{916537CA-140D-4DCA-940C-4FF981794B54}" type="presParOf" srcId="{ED62DE46-5305-4E29-9DC6-E4D13359DAB1}" destId="{1A09D884-C6F2-437C-A96E-4A2F0AED3428}" srcOrd="2" destOrd="0" presId="urn:microsoft.com/office/officeart/2005/8/layout/vList2"/>
    <dgm:cxn modelId="{1F6B3AAF-4C8E-48B2-9925-06ADD66839E1}" type="presParOf" srcId="{ED62DE46-5305-4E29-9DC6-E4D13359DAB1}" destId="{6F3A7B00-95FB-42BF-8284-DE7A475BF7EC}" srcOrd="3" destOrd="0" presId="urn:microsoft.com/office/officeart/2005/8/layout/vList2"/>
    <dgm:cxn modelId="{18C32D44-09B4-4490-8BED-0B049B07B5C3}" type="presParOf" srcId="{ED62DE46-5305-4E29-9DC6-E4D13359DAB1}" destId="{C2D7EF9D-CDB5-41F2-9E2D-048E66FF0BA0}" srcOrd="4" destOrd="0" presId="urn:microsoft.com/office/officeart/2005/8/layout/vList2"/>
    <dgm:cxn modelId="{C7D83CBF-BA08-4A4B-ABDC-E6A6C77D3129}" type="presParOf" srcId="{ED62DE46-5305-4E29-9DC6-E4D13359DAB1}" destId="{DA19F87E-3EBB-44B5-B2B1-52C45CCC1318}" srcOrd="5" destOrd="0" presId="urn:microsoft.com/office/officeart/2005/8/layout/vList2"/>
    <dgm:cxn modelId="{2759DFE8-AAA1-4AA5-8626-5E03F7E6E6BC}" type="presParOf" srcId="{ED62DE46-5305-4E29-9DC6-E4D13359DAB1}" destId="{C8219090-DE04-41AB-BFE1-A3751BB65369}" srcOrd="6" destOrd="0" presId="urn:microsoft.com/office/officeart/2005/8/layout/vList2"/>
    <dgm:cxn modelId="{3D895B93-69FA-4E6E-B416-29EE2515C705}" type="presParOf" srcId="{ED62DE46-5305-4E29-9DC6-E4D13359DAB1}" destId="{9C97A4B6-44F7-4145-AE67-10F2E2B96823}" srcOrd="7" destOrd="0" presId="urn:microsoft.com/office/officeart/2005/8/layout/vList2"/>
    <dgm:cxn modelId="{253739D9-2C05-4297-A95B-D22107E934B6}" type="presParOf" srcId="{ED62DE46-5305-4E29-9DC6-E4D13359DAB1}" destId="{99A5BA92-DE40-46E6-A658-457132475A3C}" srcOrd="8" destOrd="0" presId="urn:microsoft.com/office/officeart/2005/8/layout/vList2"/>
    <dgm:cxn modelId="{668CA24A-EE19-4A83-961C-D24F76380716}" type="presParOf" srcId="{ED62DE46-5305-4E29-9DC6-E4D13359DAB1}" destId="{941DC151-A319-43D6-B259-FFF613C05DF3}" srcOrd="9" destOrd="0" presId="urn:microsoft.com/office/officeart/2005/8/layout/vList2"/>
    <dgm:cxn modelId="{A838B126-590E-4C55-B860-6601DA73D4ED}" type="presParOf" srcId="{ED62DE46-5305-4E29-9DC6-E4D13359DAB1}" destId="{EB175100-E819-4062-A503-A4771401A6DB}" srcOrd="10" destOrd="0" presId="urn:microsoft.com/office/officeart/2005/8/layout/vList2"/>
    <dgm:cxn modelId="{E59F54FA-C093-47CF-BFC4-E1DC1707533B}" type="presParOf" srcId="{ED62DE46-5305-4E29-9DC6-E4D13359DAB1}" destId="{31F86F6F-0443-4477-BFD9-8DC5A3F0C6A2}" srcOrd="11" destOrd="0" presId="urn:microsoft.com/office/officeart/2005/8/layout/vList2"/>
    <dgm:cxn modelId="{EEEC8A8D-BA66-4CAF-BBB7-3F442E6197BB}" type="presParOf" srcId="{ED62DE46-5305-4E29-9DC6-E4D13359DAB1}" destId="{9C2F5B55-D437-4098-BE94-3B804525E2DC}" srcOrd="12" destOrd="0" presId="urn:microsoft.com/office/officeart/2005/8/layout/vList2"/>
    <dgm:cxn modelId="{07ADC136-35AA-4872-AA82-C24D36DB222D}" type="presParOf" srcId="{ED62DE46-5305-4E29-9DC6-E4D13359DAB1}" destId="{66D8A10F-86F6-4790-A0C0-947A58473FA1}" srcOrd="13" destOrd="0" presId="urn:microsoft.com/office/officeart/2005/8/layout/vList2"/>
    <dgm:cxn modelId="{03C9CB0D-B2C1-4B32-BC3B-A70D4F128D5C}" type="presParOf" srcId="{ED62DE46-5305-4E29-9DC6-E4D13359DAB1}" destId="{AAB13DB3-5570-47CA-915A-AA6BB4A40367}" srcOrd="14" destOrd="0" presId="urn:microsoft.com/office/officeart/2005/8/layout/vList2"/>
    <dgm:cxn modelId="{BD6A7339-55E7-427E-8183-A7F88C48E5AB}" type="presParOf" srcId="{ED62DE46-5305-4E29-9DC6-E4D13359DAB1}" destId="{84057E83-3E30-4B99-BC98-6BC24C04C168}" srcOrd="15" destOrd="0" presId="urn:microsoft.com/office/officeart/2005/8/layout/vList2"/>
    <dgm:cxn modelId="{00743888-1B33-4FED-8E02-9B3211D75BFA}" type="presParOf" srcId="{ED62DE46-5305-4E29-9DC6-E4D13359DAB1}" destId="{C769C893-B099-4B61-82F6-A3A924650645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D7E2B6-5ACD-49ED-9741-75AAACDB386D}" type="doc">
      <dgm:prSet loTypeId="urn:microsoft.com/office/officeart/2005/8/layout/vList2" loCatId="list" qsTypeId="urn:microsoft.com/office/officeart/2005/8/quickstyle/3d9" qsCatId="3D" csTypeId="urn:microsoft.com/office/officeart/2005/8/colors/accent0_3" csCatId="mainScheme"/>
      <dgm:spPr/>
      <dgm:t>
        <a:bodyPr/>
        <a:lstStyle/>
        <a:p>
          <a:endParaRPr lang="pt-PT"/>
        </a:p>
      </dgm:t>
    </dgm:pt>
    <dgm:pt modelId="{D962587D-80CB-4049-94AE-342202383BD3}">
      <dgm:prSet/>
      <dgm:spPr/>
      <dgm:t>
        <a:bodyPr/>
        <a:lstStyle/>
        <a:p>
          <a:pPr rtl="0"/>
          <a:r>
            <a:rPr lang="pt-PT" b="0" i="0" baseline="0" dirty="0" smtClean="0"/>
            <a:t>Concorrentes</a:t>
          </a:r>
          <a:r>
            <a:rPr lang="pt-PT" b="0" i="0" dirty="0" smtClean="0"/>
            <a:t> Numerosos ou Bem Equilibrados</a:t>
          </a:r>
          <a:endParaRPr lang="pt-PT" dirty="0"/>
        </a:p>
      </dgm:t>
    </dgm:pt>
    <dgm:pt modelId="{9BD5BFB2-3EDE-46F1-92FD-79B89805D4FF}" type="parTrans" cxnId="{444CA672-29AD-49EA-8266-20B66790C5F3}">
      <dgm:prSet/>
      <dgm:spPr/>
      <dgm:t>
        <a:bodyPr/>
        <a:lstStyle/>
        <a:p>
          <a:endParaRPr lang="pt-PT"/>
        </a:p>
      </dgm:t>
    </dgm:pt>
    <dgm:pt modelId="{A70FED8C-3124-459B-8019-396117A32A5D}" type="sibTrans" cxnId="{444CA672-29AD-49EA-8266-20B66790C5F3}">
      <dgm:prSet/>
      <dgm:spPr/>
      <dgm:t>
        <a:bodyPr/>
        <a:lstStyle/>
        <a:p>
          <a:endParaRPr lang="pt-PT"/>
        </a:p>
      </dgm:t>
    </dgm:pt>
    <dgm:pt modelId="{DCDB7E1D-5F28-4538-92A7-DA182397CCAC}">
      <dgm:prSet/>
      <dgm:spPr/>
      <dgm:t>
        <a:bodyPr/>
        <a:lstStyle/>
        <a:p>
          <a:pPr rtl="0"/>
          <a:r>
            <a:rPr lang="pt-PT" baseline="0" dirty="0" smtClean="0"/>
            <a:t>Crescimento Lento da Indústria</a:t>
          </a:r>
          <a:endParaRPr lang="pt-PT" dirty="0"/>
        </a:p>
      </dgm:t>
    </dgm:pt>
    <dgm:pt modelId="{A6B651CB-7AFA-4249-B9F1-A40815B0B1D8}" type="parTrans" cxnId="{850AB02B-24DC-4032-AF0A-D44D7EE15AA6}">
      <dgm:prSet/>
      <dgm:spPr/>
      <dgm:t>
        <a:bodyPr/>
        <a:lstStyle/>
        <a:p>
          <a:endParaRPr lang="pt-PT"/>
        </a:p>
      </dgm:t>
    </dgm:pt>
    <dgm:pt modelId="{A95D34CF-E977-41AE-8474-F73B0AE5ED92}" type="sibTrans" cxnId="{850AB02B-24DC-4032-AF0A-D44D7EE15AA6}">
      <dgm:prSet/>
      <dgm:spPr/>
      <dgm:t>
        <a:bodyPr/>
        <a:lstStyle/>
        <a:p>
          <a:endParaRPr lang="pt-PT"/>
        </a:p>
      </dgm:t>
    </dgm:pt>
    <dgm:pt modelId="{686FFE5E-75FE-4046-86C3-204B55DAE4A9}">
      <dgm:prSet/>
      <dgm:spPr/>
      <dgm:t>
        <a:bodyPr/>
        <a:lstStyle/>
        <a:p>
          <a:pPr rtl="0"/>
          <a:r>
            <a:rPr lang="pt-PT" b="0" i="0" dirty="0" smtClean="0"/>
            <a:t>Custos Fixos ou de Armazenamento Altos</a:t>
          </a:r>
          <a:endParaRPr lang="pt-PT" dirty="0"/>
        </a:p>
      </dgm:t>
    </dgm:pt>
    <dgm:pt modelId="{E1E4111B-5927-4D73-AB19-CFF340FD907B}" type="parTrans" cxnId="{AC1DD8A9-36F1-42F2-AC11-CD4F233EBBC4}">
      <dgm:prSet/>
      <dgm:spPr/>
      <dgm:t>
        <a:bodyPr/>
        <a:lstStyle/>
        <a:p>
          <a:endParaRPr lang="pt-PT"/>
        </a:p>
      </dgm:t>
    </dgm:pt>
    <dgm:pt modelId="{625D6149-C8D4-40DD-9640-7161A4A15525}" type="sibTrans" cxnId="{AC1DD8A9-36F1-42F2-AC11-CD4F233EBBC4}">
      <dgm:prSet/>
      <dgm:spPr/>
      <dgm:t>
        <a:bodyPr/>
        <a:lstStyle/>
        <a:p>
          <a:endParaRPr lang="pt-PT"/>
        </a:p>
      </dgm:t>
    </dgm:pt>
    <dgm:pt modelId="{1DB8C098-36DC-40BF-AF18-8C57C39F9FF7}">
      <dgm:prSet/>
      <dgm:spPr/>
      <dgm:t>
        <a:bodyPr/>
        <a:lstStyle/>
        <a:p>
          <a:pPr rtl="0"/>
          <a:r>
            <a:rPr lang="pt-PT" baseline="0" dirty="0" smtClean="0"/>
            <a:t>Ausência de Diferenciação ou Custos de Mudança</a:t>
          </a:r>
          <a:endParaRPr lang="pt-PT" dirty="0"/>
        </a:p>
      </dgm:t>
    </dgm:pt>
    <dgm:pt modelId="{C4176E19-78C0-4697-9CA3-D33719041EA9}" type="parTrans" cxnId="{A2C8519F-0E99-4A73-9023-BD3E8229F601}">
      <dgm:prSet/>
      <dgm:spPr/>
      <dgm:t>
        <a:bodyPr/>
        <a:lstStyle/>
        <a:p>
          <a:endParaRPr lang="pt-PT"/>
        </a:p>
      </dgm:t>
    </dgm:pt>
    <dgm:pt modelId="{B42C1EEC-77A2-4DB3-8E66-35537FE82E94}" type="sibTrans" cxnId="{A2C8519F-0E99-4A73-9023-BD3E8229F601}">
      <dgm:prSet/>
      <dgm:spPr/>
      <dgm:t>
        <a:bodyPr/>
        <a:lstStyle/>
        <a:p>
          <a:endParaRPr lang="pt-PT"/>
        </a:p>
      </dgm:t>
    </dgm:pt>
    <dgm:pt modelId="{CD6E2E3B-3D27-4E2E-80EA-E1B3F9E9931C}">
      <dgm:prSet/>
      <dgm:spPr/>
      <dgm:t>
        <a:bodyPr/>
        <a:lstStyle/>
        <a:p>
          <a:pPr rtl="0"/>
          <a:r>
            <a:rPr lang="pt-PT" b="0" i="0" dirty="0" smtClean="0"/>
            <a:t>Concorrentes Divergentes</a:t>
          </a:r>
          <a:endParaRPr lang="pt-PT" dirty="0"/>
        </a:p>
      </dgm:t>
    </dgm:pt>
    <dgm:pt modelId="{9EA72B05-D867-4793-94E2-1EAA7B9E6D2E}" type="parTrans" cxnId="{9F7568F9-B08A-4666-B58F-11346A0356AC}">
      <dgm:prSet/>
      <dgm:spPr/>
      <dgm:t>
        <a:bodyPr/>
        <a:lstStyle/>
        <a:p>
          <a:endParaRPr lang="pt-PT"/>
        </a:p>
      </dgm:t>
    </dgm:pt>
    <dgm:pt modelId="{FF639ADF-1015-4096-BF2F-632C55F46EED}" type="sibTrans" cxnId="{9F7568F9-B08A-4666-B58F-11346A0356AC}">
      <dgm:prSet/>
      <dgm:spPr/>
      <dgm:t>
        <a:bodyPr/>
        <a:lstStyle/>
        <a:p>
          <a:endParaRPr lang="pt-PT"/>
        </a:p>
      </dgm:t>
    </dgm:pt>
    <dgm:pt modelId="{456158BA-1EDB-44C6-9A59-01CB942C2B97}">
      <dgm:prSet/>
      <dgm:spPr/>
      <dgm:t>
        <a:bodyPr/>
        <a:lstStyle/>
        <a:p>
          <a:pPr rtl="0"/>
          <a:r>
            <a:rPr lang="pt-PT" baseline="0" dirty="0" smtClean="0"/>
            <a:t>Grandes</a:t>
          </a:r>
          <a:r>
            <a:rPr lang="pt-PT" dirty="0" smtClean="0"/>
            <a:t> Interesses Estratégicos</a:t>
          </a:r>
          <a:endParaRPr lang="pt-PT" dirty="0"/>
        </a:p>
      </dgm:t>
    </dgm:pt>
    <dgm:pt modelId="{264840B5-B813-4A3C-9A17-D76F3A8E04BA}" type="parTrans" cxnId="{D971BAED-444D-4100-9CB7-0B6A6D0CBC5C}">
      <dgm:prSet/>
      <dgm:spPr/>
      <dgm:t>
        <a:bodyPr/>
        <a:lstStyle/>
        <a:p>
          <a:endParaRPr lang="pt-PT"/>
        </a:p>
      </dgm:t>
    </dgm:pt>
    <dgm:pt modelId="{97F776FD-4749-45AC-8FDF-8605E9F7E62A}" type="sibTrans" cxnId="{D971BAED-444D-4100-9CB7-0B6A6D0CBC5C}">
      <dgm:prSet/>
      <dgm:spPr/>
      <dgm:t>
        <a:bodyPr/>
        <a:lstStyle/>
        <a:p>
          <a:endParaRPr lang="pt-PT"/>
        </a:p>
      </dgm:t>
    </dgm:pt>
    <dgm:pt modelId="{7A841086-7E81-4179-92E5-AE02FE0E6E01}">
      <dgm:prSet/>
      <dgm:spPr/>
      <dgm:t>
        <a:bodyPr/>
        <a:lstStyle/>
        <a:p>
          <a:pPr rtl="0"/>
          <a:r>
            <a:rPr lang="pt-PT" b="0" i="0" baseline="0" dirty="0" smtClean="0"/>
            <a:t>Barreiras</a:t>
          </a:r>
          <a:r>
            <a:rPr lang="pt-PT" b="0" i="0" dirty="0" smtClean="0"/>
            <a:t> de Saída Elevadas</a:t>
          </a:r>
          <a:endParaRPr lang="pt-PT" b="0" i="0" baseline="0" dirty="0"/>
        </a:p>
      </dgm:t>
    </dgm:pt>
    <dgm:pt modelId="{18E0BE3E-9093-40C3-AA07-268B1A305687}" type="parTrans" cxnId="{5FC42DD5-4295-477B-98A9-5400EDFB1FB3}">
      <dgm:prSet/>
      <dgm:spPr/>
      <dgm:t>
        <a:bodyPr/>
        <a:lstStyle/>
        <a:p>
          <a:endParaRPr lang="pt-PT"/>
        </a:p>
      </dgm:t>
    </dgm:pt>
    <dgm:pt modelId="{4A17A638-8D18-4102-8FBD-C594904F092D}" type="sibTrans" cxnId="{5FC42DD5-4295-477B-98A9-5400EDFB1FB3}">
      <dgm:prSet/>
      <dgm:spPr/>
      <dgm:t>
        <a:bodyPr/>
        <a:lstStyle/>
        <a:p>
          <a:endParaRPr lang="pt-PT"/>
        </a:p>
      </dgm:t>
    </dgm:pt>
    <dgm:pt modelId="{029441DD-1236-4046-925D-3DCE593A7783}" type="pres">
      <dgm:prSet presAssocID="{18D7E2B6-5ACD-49ED-9741-75AAACDB38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FE9DB45-786C-4DA2-AA87-C000513EB940}" type="pres">
      <dgm:prSet presAssocID="{D962587D-80CB-4049-94AE-342202383BD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D6DB468-E738-4633-9CCA-09B9722F738E}" type="pres">
      <dgm:prSet presAssocID="{A70FED8C-3124-459B-8019-396117A32A5D}" presName="spacer" presStyleCnt="0"/>
      <dgm:spPr/>
      <dgm:t>
        <a:bodyPr/>
        <a:lstStyle/>
        <a:p>
          <a:endParaRPr lang="pt-PT"/>
        </a:p>
      </dgm:t>
    </dgm:pt>
    <dgm:pt modelId="{32D8B4A7-B7AE-4816-819B-2B8A0A94202F}" type="pres">
      <dgm:prSet presAssocID="{DCDB7E1D-5F28-4538-92A7-DA182397CCA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D114233-B88B-4C86-88B4-78958094C6E3}" type="pres">
      <dgm:prSet presAssocID="{A95D34CF-E977-41AE-8474-F73B0AE5ED92}" presName="spacer" presStyleCnt="0"/>
      <dgm:spPr/>
      <dgm:t>
        <a:bodyPr/>
        <a:lstStyle/>
        <a:p>
          <a:endParaRPr lang="pt-PT"/>
        </a:p>
      </dgm:t>
    </dgm:pt>
    <dgm:pt modelId="{28E098B4-6319-4183-A89C-E93CA31E16E7}" type="pres">
      <dgm:prSet presAssocID="{686FFE5E-75FE-4046-86C3-204B55DAE4A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60F4ED6-E87F-428C-AB10-FAF44448DC4D}" type="pres">
      <dgm:prSet presAssocID="{625D6149-C8D4-40DD-9640-7161A4A15525}" presName="spacer" presStyleCnt="0"/>
      <dgm:spPr/>
      <dgm:t>
        <a:bodyPr/>
        <a:lstStyle/>
        <a:p>
          <a:endParaRPr lang="pt-PT"/>
        </a:p>
      </dgm:t>
    </dgm:pt>
    <dgm:pt modelId="{D0CAAD83-E151-4E2C-9C98-6FCFF6122AD9}" type="pres">
      <dgm:prSet presAssocID="{1DB8C098-36DC-40BF-AF18-8C57C39F9FF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E430168-86B4-42F2-9156-578A924A2D25}" type="pres">
      <dgm:prSet presAssocID="{B42C1EEC-77A2-4DB3-8E66-35537FE82E94}" presName="spacer" presStyleCnt="0"/>
      <dgm:spPr/>
      <dgm:t>
        <a:bodyPr/>
        <a:lstStyle/>
        <a:p>
          <a:endParaRPr lang="pt-PT"/>
        </a:p>
      </dgm:t>
    </dgm:pt>
    <dgm:pt modelId="{DD009CED-2756-4991-A6E3-178C5159246B}" type="pres">
      <dgm:prSet presAssocID="{CD6E2E3B-3D27-4E2E-80EA-E1B3F9E9931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50E98A3-F6B0-4FA8-88C4-FC6F60F764F3}" type="pres">
      <dgm:prSet presAssocID="{FF639ADF-1015-4096-BF2F-632C55F46EED}" presName="spacer" presStyleCnt="0"/>
      <dgm:spPr/>
      <dgm:t>
        <a:bodyPr/>
        <a:lstStyle/>
        <a:p>
          <a:endParaRPr lang="pt-PT"/>
        </a:p>
      </dgm:t>
    </dgm:pt>
    <dgm:pt modelId="{03BF791D-684F-4344-B87F-EC82B34A703A}" type="pres">
      <dgm:prSet presAssocID="{456158BA-1EDB-44C6-9A59-01CB942C2B9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2E9EC01-2035-4848-AE59-92793F479CBA}" type="pres">
      <dgm:prSet presAssocID="{97F776FD-4749-45AC-8FDF-8605E9F7E62A}" presName="spacer" presStyleCnt="0"/>
      <dgm:spPr/>
      <dgm:t>
        <a:bodyPr/>
        <a:lstStyle/>
        <a:p>
          <a:endParaRPr lang="pt-PT"/>
        </a:p>
      </dgm:t>
    </dgm:pt>
    <dgm:pt modelId="{B2ED18E0-EDE2-4809-9BD9-235CB13C61BA}" type="pres">
      <dgm:prSet presAssocID="{7A841086-7E81-4179-92E5-AE02FE0E6E0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971BAED-444D-4100-9CB7-0B6A6D0CBC5C}" srcId="{18D7E2B6-5ACD-49ED-9741-75AAACDB386D}" destId="{456158BA-1EDB-44C6-9A59-01CB942C2B97}" srcOrd="5" destOrd="0" parTransId="{264840B5-B813-4A3C-9A17-D76F3A8E04BA}" sibTransId="{97F776FD-4749-45AC-8FDF-8605E9F7E62A}"/>
    <dgm:cxn modelId="{850AB02B-24DC-4032-AF0A-D44D7EE15AA6}" srcId="{18D7E2B6-5ACD-49ED-9741-75AAACDB386D}" destId="{DCDB7E1D-5F28-4538-92A7-DA182397CCAC}" srcOrd="1" destOrd="0" parTransId="{A6B651CB-7AFA-4249-B9F1-A40815B0B1D8}" sibTransId="{A95D34CF-E977-41AE-8474-F73B0AE5ED92}"/>
    <dgm:cxn modelId="{63A699E0-2189-464F-B176-0227959DC286}" type="presOf" srcId="{D962587D-80CB-4049-94AE-342202383BD3}" destId="{5FE9DB45-786C-4DA2-AA87-C000513EB940}" srcOrd="0" destOrd="0" presId="urn:microsoft.com/office/officeart/2005/8/layout/vList2"/>
    <dgm:cxn modelId="{9F7568F9-B08A-4666-B58F-11346A0356AC}" srcId="{18D7E2B6-5ACD-49ED-9741-75AAACDB386D}" destId="{CD6E2E3B-3D27-4E2E-80EA-E1B3F9E9931C}" srcOrd="4" destOrd="0" parTransId="{9EA72B05-D867-4793-94E2-1EAA7B9E6D2E}" sibTransId="{FF639ADF-1015-4096-BF2F-632C55F46EED}"/>
    <dgm:cxn modelId="{C1132635-FF26-4CCE-BF88-1791C84AD238}" type="presOf" srcId="{1DB8C098-36DC-40BF-AF18-8C57C39F9FF7}" destId="{D0CAAD83-E151-4E2C-9C98-6FCFF6122AD9}" srcOrd="0" destOrd="0" presId="urn:microsoft.com/office/officeart/2005/8/layout/vList2"/>
    <dgm:cxn modelId="{444CA672-29AD-49EA-8266-20B66790C5F3}" srcId="{18D7E2B6-5ACD-49ED-9741-75AAACDB386D}" destId="{D962587D-80CB-4049-94AE-342202383BD3}" srcOrd="0" destOrd="0" parTransId="{9BD5BFB2-3EDE-46F1-92FD-79B89805D4FF}" sibTransId="{A70FED8C-3124-459B-8019-396117A32A5D}"/>
    <dgm:cxn modelId="{A2C8519F-0E99-4A73-9023-BD3E8229F601}" srcId="{18D7E2B6-5ACD-49ED-9741-75AAACDB386D}" destId="{1DB8C098-36DC-40BF-AF18-8C57C39F9FF7}" srcOrd="3" destOrd="0" parTransId="{C4176E19-78C0-4697-9CA3-D33719041EA9}" sibTransId="{B42C1EEC-77A2-4DB3-8E66-35537FE82E94}"/>
    <dgm:cxn modelId="{A6B276E0-12D4-4049-A187-33B16B3677FF}" type="presOf" srcId="{CD6E2E3B-3D27-4E2E-80EA-E1B3F9E9931C}" destId="{DD009CED-2756-4991-A6E3-178C5159246B}" srcOrd="0" destOrd="0" presId="urn:microsoft.com/office/officeart/2005/8/layout/vList2"/>
    <dgm:cxn modelId="{5FC42DD5-4295-477B-98A9-5400EDFB1FB3}" srcId="{18D7E2B6-5ACD-49ED-9741-75AAACDB386D}" destId="{7A841086-7E81-4179-92E5-AE02FE0E6E01}" srcOrd="6" destOrd="0" parTransId="{18E0BE3E-9093-40C3-AA07-268B1A305687}" sibTransId="{4A17A638-8D18-4102-8FBD-C594904F092D}"/>
    <dgm:cxn modelId="{265C24F5-EEFF-4E9A-B30B-D4DEA662AE5C}" type="presOf" srcId="{456158BA-1EDB-44C6-9A59-01CB942C2B97}" destId="{03BF791D-684F-4344-B87F-EC82B34A703A}" srcOrd="0" destOrd="0" presId="urn:microsoft.com/office/officeart/2005/8/layout/vList2"/>
    <dgm:cxn modelId="{AC1DD8A9-36F1-42F2-AC11-CD4F233EBBC4}" srcId="{18D7E2B6-5ACD-49ED-9741-75AAACDB386D}" destId="{686FFE5E-75FE-4046-86C3-204B55DAE4A9}" srcOrd="2" destOrd="0" parTransId="{E1E4111B-5927-4D73-AB19-CFF340FD907B}" sibTransId="{625D6149-C8D4-40DD-9640-7161A4A15525}"/>
    <dgm:cxn modelId="{62ED6D7E-F7B7-4B85-B146-5CC9705E72F7}" type="presOf" srcId="{686FFE5E-75FE-4046-86C3-204B55DAE4A9}" destId="{28E098B4-6319-4183-A89C-E93CA31E16E7}" srcOrd="0" destOrd="0" presId="urn:microsoft.com/office/officeart/2005/8/layout/vList2"/>
    <dgm:cxn modelId="{C9E84678-7B03-4234-82EE-90C974FD0B82}" type="presOf" srcId="{DCDB7E1D-5F28-4538-92A7-DA182397CCAC}" destId="{32D8B4A7-B7AE-4816-819B-2B8A0A94202F}" srcOrd="0" destOrd="0" presId="urn:microsoft.com/office/officeart/2005/8/layout/vList2"/>
    <dgm:cxn modelId="{9B3E2AF9-5DB7-4FE8-A3BF-0AFA8BEF144E}" type="presOf" srcId="{7A841086-7E81-4179-92E5-AE02FE0E6E01}" destId="{B2ED18E0-EDE2-4809-9BD9-235CB13C61BA}" srcOrd="0" destOrd="0" presId="urn:microsoft.com/office/officeart/2005/8/layout/vList2"/>
    <dgm:cxn modelId="{E01D4A0E-0D4F-4A77-944B-DA828611B3A4}" type="presOf" srcId="{18D7E2B6-5ACD-49ED-9741-75AAACDB386D}" destId="{029441DD-1236-4046-925D-3DCE593A7783}" srcOrd="0" destOrd="0" presId="urn:microsoft.com/office/officeart/2005/8/layout/vList2"/>
    <dgm:cxn modelId="{879A6A10-24A3-476F-9805-826E59A22F1F}" type="presParOf" srcId="{029441DD-1236-4046-925D-3DCE593A7783}" destId="{5FE9DB45-786C-4DA2-AA87-C000513EB940}" srcOrd="0" destOrd="0" presId="urn:microsoft.com/office/officeart/2005/8/layout/vList2"/>
    <dgm:cxn modelId="{AAE2B194-C7AD-4447-8AA6-FF2CC29D02C7}" type="presParOf" srcId="{029441DD-1236-4046-925D-3DCE593A7783}" destId="{AD6DB468-E738-4633-9CCA-09B9722F738E}" srcOrd="1" destOrd="0" presId="urn:microsoft.com/office/officeart/2005/8/layout/vList2"/>
    <dgm:cxn modelId="{2A349E99-23EE-4ACC-B249-1515B7E8AEBC}" type="presParOf" srcId="{029441DD-1236-4046-925D-3DCE593A7783}" destId="{32D8B4A7-B7AE-4816-819B-2B8A0A94202F}" srcOrd="2" destOrd="0" presId="urn:microsoft.com/office/officeart/2005/8/layout/vList2"/>
    <dgm:cxn modelId="{CCA9AD27-75B0-477E-9486-02FFDC2F8C27}" type="presParOf" srcId="{029441DD-1236-4046-925D-3DCE593A7783}" destId="{9D114233-B88B-4C86-88B4-78958094C6E3}" srcOrd="3" destOrd="0" presId="urn:microsoft.com/office/officeart/2005/8/layout/vList2"/>
    <dgm:cxn modelId="{326E8070-1EC9-4B78-9184-236AEE62EDB1}" type="presParOf" srcId="{029441DD-1236-4046-925D-3DCE593A7783}" destId="{28E098B4-6319-4183-A89C-E93CA31E16E7}" srcOrd="4" destOrd="0" presId="urn:microsoft.com/office/officeart/2005/8/layout/vList2"/>
    <dgm:cxn modelId="{A6C4C649-3CE7-4733-B6B5-189456EFDC4B}" type="presParOf" srcId="{029441DD-1236-4046-925D-3DCE593A7783}" destId="{060F4ED6-E87F-428C-AB10-FAF44448DC4D}" srcOrd="5" destOrd="0" presId="urn:microsoft.com/office/officeart/2005/8/layout/vList2"/>
    <dgm:cxn modelId="{94B45981-4246-4CAF-80F3-67BBC8C830FF}" type="presParOf" srcId="{029441DD-1236-4046-925D-3DCE593A7783}" destId="{D0CAAD83-E151-4E2C-9C98-6FCFF6122AD9}" srcOrd="6" destOrd="0" presId="urn:microsoft.com/office/officeart/2005/8/layout/vList2"/>
    <dgm:cxn modelId="{AAC17EE3-350C-47BB-9745-90F5F6DAFF6F}" type="presParOf" srcId="{029441DD-1236-4046-925D-3DCE593A7783}" destId="{6E430168-86B4-42F2-9156-578A924A2D25}" srcOrd="7" destOrd="0" presId="urn:microsoft.com/office/officeart/2005/8/layout/vList2"/>
    <dgm:cxn modelId="{A3CEA8A9-0FED-4868-A7EE-0263DB4AC341}" type="presParOf" srcId="{029441DD-1236-4046-925D-3DCE593A7783}" destId="{DD009CED-2756-4991-A6E3-178C5159246B}" srcOrd="8" destOrd="0" presId="urn:microsoft.com/office/officeart/2005/8/layout/vList2"/>
    <dgm:cxn modelId="{FD381857-8B6E-44E2-AD15-23BA0997CB3D}" type="presParOf" srcId="{029441DD-1236-4046-925D-3DCE593A7783}" destId="{450E98A3-F6B0-4FA8-88C4-FC6F60F764F3}" srcOrd="9" destOrd="0" presId="urn:microsoft.com/office/officeart/2005/8/layout/vList2"/>
    <dgm:cxn modelId="{31AB69DD-057C-48AC-9F0F-0E9BACAD1E6F}" type="presParOf" srcId="{029441DD-1236-4046-925D-3DCE593A7783}" destId="{03BF791D-684F-4344-B87F-EC82B34A703A}" srcOrd="10" destOrd="0" presId="urn:microsoft.com/office/officeart/2005/8/layout/vList2"/>
    <dgm:cxn modelId="{68AD79C4-0E60-422B-9AD3-5B0E2CAF97CE}" type="presParOf" srcId="{029441DD-1236-4046-925D-3DCE593A7783}" destId="{42E9EC01-2035-4848-AE59-92793F479CBA}" srcOrd="11" destOrd="0" presId="urn:microsoft.com/office/officeart/2005/8/layout/vList2"/>
    <dgm:cxn modelId="{57974A67-0F42-4D2C-B907-243BF21EA4DA}" type="presParOf" srcId="{029441DD-1236-4046-925D-3DCE593A7783}" destId="{B2ED18E0-EDE2-4809-9BD9-235CB13C61B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082CC1-F332-4BB9-B38C-9EC93E78700F}" type="doc">
      <dgm:prSet loTypeId="urn:microsoft.com/office/officeart/2005/8/layout/venn1" loCatId="relationship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pt-PT"/>
        </a:p>
      </dgm:t>
    </dgm:pt>
    <dgm:pt modelId="{55B03FB4-6D2F-4C86-91BC-FF20521E0DA6}">
      <dgm:prSet custT="1"/>
      <dgm:spPr/>
      <dgm:t>
        <a:bodyPr/>
        <a:lstStyle/>
        <a:p>
          <a:pPr rtl="0"/>
          <a:r>
            <a:rPr lang="pt-PT" sz="2200" b="0" i="0" baseline="0" dirty="0" smtClean="0"/>
            <a:t>Qualidade</a:t>
          </a:r>
        </a:p>
      </dgm:t>
    </dgm:pt>
    <dgm:pt modelId="{902AE9B1-9D78-4347-B755-4285680B76C0}" type="parTrans" cxnId="{8A9E1F26-9B9A-4897-95D0-6B7D7987CE36}">
      <dgm:prSet/>
      <dgm:spPr/>
      <dgm:t>
        <a:bodyPr/>
        <a:lstStyle/>
        <a:p>
          <a:endParaRPr lang="pt-PT"/>
        </a:p>
      </dgm:t>
    </dgm:pt>
    <dgm:pt modelId="{2CE0F744-F1B2-417D-86BE-47CFA0BF6683}" type="sibTrans" cxnId="{8A9E1F26-9B9A-4897-95D0-6B7D7987CE36}">
      <dgm:prSet/>
      <dgm:spPr/>
      <dgm:t>
        <a:bodyPr/>
        <a:lstStyle/>
        <a:p>
          <a:endParaRPr lang="pt-PT"/>
        </a:p>
      </dgm:t>
    </dgm:pt>
    <dgm:pt modelId="{D80B3366-E9E5-4FE2-9DCC-DCC66562430A}">
      <dgm:prSet custT="1"/>
      <dgm:spPr/>
      <dgm:t>
        <a:bodyPr/>
        <a:lstStyle/>
        <a:p>
          <a:pPr rtl="0"/>
          <a:r>
            <a:rPr lang="pt-PT" sz="2200" dirty="0" smtClean="0"/>
            <a:t>Preço</a:t>
          </a:r>
          <a:endParaRPr lang="pt-PT" sz="2200" dirty="0"/>
        </a:p>
      </dgm:t>
    </dgm:pt>
    <dgm:pt modelId="{F786A537-C5C9-4445-98E0-3176E890771C}" type="parTrans" cxnId="{BDD130DC-84D3-44D3-A27C-049A3E1A489A}">
      <dgm:prSet/>
      <dgm:spPr/>
      <dgm:t>
        <a:bodyPr/>
        <a:lstStyle/>
        <a:p>
          <a:endParaRPr lang="pt-PT"/>
        </a:p>
      </dgm:t>
    </dgm:pt>
    <dgm:pt modelId="{5B80EEBB-C776-4C9D-A8CE-43209E47972E}" type="sibTrans" cxnId="{BDD130DC-84D3-44D3-A27C-049A3E1A489A}">
      <dgm:prSet/>
      <dgm:spPr/>
      <dgm:t>
        <a:bodyPr/>
        <a:lstStyle/>
        <a:p>
          <a:endParaRPr lang="pt-PT"/>
        </a:p>
      </dgm:t>
    </dgm:pt>
    <dgm:pt modelId="{F4F9FBF2-4449-4DEC-A554-49D37E834619}">
      <dgm:prSet/>
      <dgm:spPr/>
      <dgm:t>
        <a:bodyPr/>
        <a:lstStyle/>
        <a:p>
          <a:pPr rtl="0"/>
          <a:r>
            <a:rPr lang="pt-PT" b="0" i="0" baseline="0" dirty="0" smtClean="0"/>
            <a:t>Notoriedade</a:t>
          </a:r>
          <a:endParaRPr lang="pt-PT" dirty="0"/>
        </a:p>
      </dgm:t>
    </dgm:pt>
    <dgm:pt modelId="{AA84F607-B147-4A5B-9CE4-1DBFAC8AF1F5}" type="parTrans" cxnId="{42C02EF3-96FB-43A4-8FED-3848AC722618}">
      <dgm:prSet/>
      <dgm:spPr/>
      <dgm:t>
        <a:bodyPr/>
        <a:lstStyle/>
        <a:p>
          <a:endParaRPr lang="pt-PT"/>
        </a:p>
      </dgm:t>
    </dgm:pt>
    <dgm:pt modelId="{5AF64A26-8D2F-49B1-8DD0-86BEC7BEB0A1}" type="sibTrans" cxnId="{42C02EF3-96FB-43A4-8FED-3848AC722618}">
      <dgm:prSet/>
      <dgm:spPr/>
      <dgm:t>
        <a:bodyPr/>
        <a:lstStyle/>
        <a:p>
          <a:endParaRPr lang="pt-PT"/>
        </a:p>
      </dgm:t>
    </dgm:pt>
    <dgm:pt modelId="{42321F27-002F-486D-8EA0-79371480AA71}" type="pres">
      <dgm:prSet presAssocID="{37082CC1-F332-4BB9-B38C-9EC93E78700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5B91A52-09BD-4FD9-9DF9-B1DE41E54FD1}" type="pres">
      <dgm:prSet presAssocID="{55B03FB4-6D2F-4C86-91BC-FF20521E0DA6}" presName="circ1" presStyleLbl="vennNode1" presStyleIdx="0" presStyleCnt="3"/>
      <dgm:spPr/>
      <dgm:t>
        <a:bodyPr/>
        <a:lstStyle/>
        <a:p>
          <a:endParaRPr lang="pt-PT"/>
        </a:p>
      </dgm:t>
    </dgm:pt>
    <dgm:pt modelId="{DD89DA35-19D4-41E2-8C6C-E86E5DEC261E}" type="pres">
      <dgm:prSet presAssocID="{55B03FB4-6D2F-4C86-91BC-FF20521E0DA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AAF6157-917B-43B8-975A-0877982CAEA7}" type="pres">
      <dgm:prSet presAssocID="{D80B3366-E9E5-4FE2-9DCC-DCC66562430A}" presName="circ2" presStyleLbl="vennNode1" presStyleIdx="1" presStyleCnt="3"/>
      <dgm:spPr/>
      <dgm:t>
        <a:bodyPr/>
        <a:lstStyle/>
        <a:p>
          <a:endParaRPr lang="pt-PT"/>
        </a:p>
      </dgm:t>
    </dgm:pt>
    <dgm:pt modelId="{4B0571AE-FBE5-42AC-8228-235043185B0F}" type="pres">
      <dgm:prSet presAssocID="{D80B3366-E9E5-4FE2-9DCC-DCC66562430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612B4FC-AD8F-4B54-BD12-F6847CC51647}" type="pres">
      <dgm:prSet presAssocID="{F4F9FBF2-4449-4DEC-A554-49D37E834619}" presName="circ3" presStyleLbl="vennNode1" presStyleIdx="2" presStyleCnt="3"/>
      <dgm:spPr/>
      <dgm:t>
        <a:bodyPr/>
        <a:lstStyle/>
        <a:p>
          <a:endParaRPr lang="pt-PT"/>
        </a:p>
      </dgm:t>
    </dgm:pt>
    <dgm:pt modelId="{35F67D81-B73C-488C-94F2-0D93A6A25967}" type="pres">
      <dgm:prSet presAssocID="{F4F9FBF2-4449-4DEC-A554-49D37E83461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6975026-E649-4E5C-B8D6-083C70FAEDCC}" type="presOf" srcId="{D80B3366-E9E5-4FE2-9DCC-DCC66562430A}" destId="{AAAF6157-917B-43B8-975A-0877982CAEA7}" srcOrd="0" destOrd="0" presId="urn:microsoft.com/office/officeart/2005/8/layout/venn1"/>
    <dgm:cxn modelId="{507132E9-0334-4C01-8463-15AAA4CCA023}" type="presOf" srcId="{D80B3366-E9E5-4FE2-9DCC-DCC66562430A}" destId="{4B0571AE-FBE5-42AC-8228-235043185B0F}" srcOrd="1" destOrd="0" presId="urn:microsoft.com/office/officeart/2005/8/layout/venn1"/>
    <dgm:cxn modelId="{F45321AF-D933-4C1D-A23D-B248F7C4745C}" type="presOf" srcId="{37082CC1-F332-4BB9-B38C-9EC93E78700F}" destId="{42321F27-002F-486D-8EA0-79371480AA71}" srcOrd="0" destOrd="0" presId="urn:microsoft.com/office/officeart/2005/8/layout/venn1"/>
    <dgm:cxn modelId="{58303BD4-0D04-414D-9F16-5DA78FF11465}" type="presOf" srcId="{55B03FB4-6D2F-4C86-91BC-FF20521E0DA6}" destId="{55B91A52-09BD-4FD9-9DF9-B1DE41E54FD1}" srcOrd="0" destOrd="0" presId="urn:microsoft.com/office/officeart/2005/8/layout/venn1"/>
    <dgm:cxn modelId="{3EA62DB2-C887-4301-8D4A-D886851AEA3C}" type="presOf" srcId="{F4F9FBF2-4449-4DEC-A554-49D37E834619}" destId="{35F67D81-B73C-488C-94F2-0D93A6A25967}" srcOrd="1" destOrd="0" presId="urn:microsoft.com/office/officeart/2005/8/layout/venn1"/>
    <dgm:cxn modelId="{8A9E1F26-9B9A-4897-95D0-6B7D7987CE36}" srcId="{37082CC1-F332-4BB9-B38C-9EC93E78700F}" destId="{55B03FB4-6D2F-4C86-91BC-FF20521E0DA6}" srcOrd="0" destOrd="0" parTransId="{902AE9B1-9D78-4347-B755-4285680B76C0}" sibTransId="{2CE0F744-F1B2-417D-86BE-47CFA0BF6683}"/>
    <dgm:cxn modelId="{42C02EF3-96FB-43A4-8FED-3848AC722618}" srcId="{37082CC1-F332-4BB9-B38C-9EC93E78700F}" destId="{F4F9FBF2-4449-4DEC-A554-49D37E834619}" srcOrd="2" destOrd="0" parTransId="{AA84F607-B147-4A5B-9CE4-1DBFAC8AF1F5}" sibTransId="{5AF64A26-8D2F-49B1-8DD0-86BEC7BEB0A1}"/>
    <dgm:cxn modelId="{D2CEAF0C-A795-4B9F-A1E0-DBBE7F8B0934}" type="presOf" srcId="{55B03FB4-6D2F-4C86-91BC-FF20521E0DA6}" destId="{DD89DA35-19D4-41E2-8C6C-E86E5DEC261E}" srcOrd="1" destOrd="0" presId="urn:microsoft.com/office/officeart/2005/8/layout/venn1"/>
    <dgm:cxn modelId="{BDD130DC-84D3-44D3-A27C-049A3E1A489A}" srcId="{37082CC1-F332-4BB9-B38C-9EC93E78700F}" destId="{D80B3366-E9E5-4FE2-9DCC-DCC66562430A}" srcOrd="1" destOrd="0" parTransId="{F786A537-C5C9-4445-98E0-3176E890771C}" sibTransId="{5B80EEBB-C776-4C9D-A8CE-43209E47972E}"/>
    <dgm:cxn modelId="{734E32AD-C2B7-4634-88B6-A1B68A8E5228}" type="presOf" srcId="{F4F9FBF2-4449-4DEC-A554-49D37E834619}" destId="{5612B4FC-AD8F-4B54-BD12-F6847CC51647}" srcOrd="0" destOrd="0" presId="urn:microsoft.com/office/officeart/2005/8/layout/venn1"/>
    <dgm:cxn modelId="{0E892EC4-1FFD-4F19-AF30-D6D0D32289F1}" type="presParOf" srcId="{42321F27-002F-486D-8EA0-79371480AA71}" destId="{55B91A52-09BD-4FD9-9DF9-B1DE41E54FD1}" srcOrd="0" destOrd="0" presId="urn:microsoft.com/office/officeart/2005/8/layout/venn1"/>
    <dgm:cxn modelId="{2C64B0A8-086F-4493-B2CC-75892CF2DC87}" type="presParOf" srcId="{42321F27-002F-486D-8EA0-79371480AA71}" destId="{DD89DA35-19D4-41E2-8C6C-E86E5DEC261E}" srcOrd="1" destOrd="0" presId="urn:microsoft.com/office/officeart/2005/8/layout/venn1"/>
    <dgm:cxn modelId="{8A0F4FDC-57B0-4847-9146-465A77D46EC6}" type="presParOf" srcId="{42321F27-002F-486D-8EA0-79371480AA71}" destId="{AAAF6157-917B-43B8-975A-0877982CAEA7}" srcOrd="2" destOrd="0" presId="urn:microsoft.com/office/officeart/2005/8/layout/venn1"/>
    <dgm:cxn modelId="{655FEBF3-BCD3-4235-A926-FF602D0CB5E7}" type="presParOf" srcId="{42321F27-002F-486D-8EA0-79371480AA71}" destId="{4B0571AE-FBE5-42AC-8228-235043185B0F}" srcOrd="3" destOrd="0" presId="urn:microsoft.com/office/officeart/2005/8/layout/venn1"/>
    <dgm:cxn modelId="{56E91837-A877-4EA0-BF85-99EE3187EE8C}" type="presParOf" srcId="{42321F27-002F-486D-8EA0-79371480AA71}" destId="{5612B4FC-AD8F-4B54-BD12-F6847CC51647}" srcOrd="4" destOrd="0" presId="urn:microsoft.com/office/officeart/2005/8/layout/venn1"/>
    <dgm:cxn modelId="{1CC3D72E-B0CD-4A93-8FB9-F887891679E3}" type="presParOf" srcId="{42321F27-002F-486D-8EA0-79371480AA71}" destId="{35F67D81-B73C-488C-94F2-0D93A6A2596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A598FB-31D4-4054-9E53-8FDCCA007EBE}" type="doc">
      <dgm:prSet loTypeId="urn:microsoft.com/office/officeart/2005/8/layout/vList2" loCatId="list" qsTypeId="urn:microsoft.com/office/officeart/2005/8/quickstyle/3d9" qsCatId="3D" csTypeId="urn:microsoft.com/office/officeart/2005/8/colors/accent0_3" csCatId="mainScheme" phldr="1"/>
      <dgm:spPr/>
      <dgm:t>
        <a:bodyPr/>
        <a:lstStyle/>
        <a:p>
          <a:endParaRPr lang="pt-PT"/>
        </a:p>
      </dgm:t>
    </dgm:pt>
    <dgm:pt modelId="{D0C8169E-EBCE-438D-A76F-0BC7B252EB67}">
      <dgm:prSet/>
      <dgm:spPr/>
      <dgm:t>
        <a:bodyPr/>
        <a:lstStyle/>
        <a:p>
          <a:pPr rtl="0"/>
          <a:r>
            <a:rPr lang="pt-PT" b="0" i="0" baseline="0" dirty="0" smtClean="0"/>
            <a:t>Os Clientes Concentrados</a:t>
          </a:r>
          <a:endParaRPr lang="pt-PT" dirty="0"/>
        </a:p>
      </dgm:t>
    </dgm:pt>
    <dgm:pt modelId="{D3C421B3-08BD-4D50-987C-055CDEA715E4}" type="parTrans" cxnId="{69A85D91-D539-467B-A5B5-CE98BFA4CC65}">
      <dgm:prSet/>
      <dgm:spPr/>
      <dgm:t>
        <a:bodyPr/>
        <a:lstStyle/>
        <a:p>
          <a:endParaRPr lang="pt-PT"/>
        </a:p>
      </dgm:t>
    </dgm:pt>
    <dgm:pt modelId="{A4B0A112-7A5F-41A5-96D3-2E68AB5F0EC6}" type="sibTrans" cxnId="{69A85D91-D539-467B-A5B5-CE98BFA4CC65}">
      <dgm:prSet/>
      <dgm:spPr/>
      <dgm:t>
        <a:bodyPr/>
        <a:lstStyle/>
        <a:p>
          <a:endParaRPr lang="pt-PT"/>
        </a:p>
      </dgm:t>
    </dgm:pt>
    <dgm:pt modelId="{C7032CB2-0CDB-443D-B93E-DE0CE190779A}">
      <dgm:prSet/>
      <dgm:spPr/>
      <dgm:t>
        <a:bodyPr/>
        <a:lstStyle/>
        <a:p>
          <a:pPr rtl="0"/>
          <a:r>
            <a:rPr lang="pt-PT" dirty="0" smtClean="0"/>
            <a:t>Peso das Compras de Clientes nos seus próprios Custos</a:t>
          </a:r>
          <a:endParaRPr lang="pt-PT" dirty="0"/>
        </a:p>
      </dgm:t>
    </dgm:pt>
    <dgm:pt modelId="{ED8308AB-6BAB-4E15-978F-4F666D21A142}" type="parTrans" cxnId="{D32F310E-FC32-4D64-9C04-A21E073F1920}">
      <dgm:prSet/>
      <dgm:spPr/>
      <dgm:t>
        <a:bodyPr/>
        <a:lstStyle/>
        <a:p>
          <a:endParaRPr lang="pt-PT"/>
        </a:p>
      </dgm:t>
    </dgm:pt>
    <dgm:pt modelId="{5671FFFC-4FDF-481E-B013-E0D5A0AA706A}" type="sibTrans" cxnId="{D32F310E-FC32-4D64-9C04-A21E073F1920}">
      <dgm:prSet/>
      <dgm:spPr/>
      <dgm:t>
        <a:bodyPr/>
        <a:lstStyle/>
        <a:p>
          <a:endParaRPr lang="pt-PT"/>
        </a:p>
      </dgm:t>
    </dgm:pt>
    <dgm:pt modelId="{2E3E9EE4-219A-4D64-93B4-0A9925563D51}">
      <dgm:prSet/>
      <dgm:spPr/>
      <dgm:t>
        <a:bodyPr/>
        <a:lstStyle/>
        <a:p>
          <a:pPr rtl="0"/>
          <a:r>
            <a:rPr lang="pt-PT" dirty="0" smtClean="0"/>
            <a:t>Compra de Produtos Padronizados</a:t>
          </a:r>
          <a:endParaRPr lang="pt-PT" dirty="0"/>
        </a:p>
      </dgm:t>
    </dgm:pt>
    <dgm:pt modelId="{BB325E65-7771-4A82-859D-AE3366FFCC46}" type="parTrans" cxnId="{1D77AB26-B40F-467D-A49E-9B271DEEF11C}">
      <dgm:prSet/>
      <dgm:spPr/>
      <dgm:t>
        <a:bodyPr/>
        <a:lstStyle/>
        <a:p>
          <a:endParaRPr lang="pt-PT"/>
        </a:p>
      </dgm:t>
    </dgm:pt>
    <dgm:pt modelId="{A0C0C1B5-5DEF-4141-A97E-DB70AADD0E00}" type="sibTrans" cxnId="{1D77AB26-B40F-467D-A49E-9B271DEEF11C}">
      <dgm:prSet/>
      <dgm:spPr/>
      <dgm:t>
        <a:bodyPr/>
        <a:lstStyle/>
        <a:p>
          <a:endParaRPr lang="pt-PT"/>
        </a:p>
      </dgm:t>
    </dgm:pt>
    <dgm:pt modelId="{70D4DF13-ADD1-4531-BDDA-093F7BB443B8}">
      <dgm:prSet/>
      <dgm:spPr/>
      <dgm:t>
        <a:bodyPr/>
        <a:lstStyle/>
        <a:p>
          <a:pPr rtl="0"/>
          <a:r>
            <a:rPr lang="pt-PT" dirty="0" smtClean="0"/>
            <a:t>Clientes realizam Lucros Baixos</a:t>
          </a:r>
          <a:endParaRPr lang="pt-PT" dirty="0"/>
        </a:p>
      </dgm:t>
    </dgm:pt>
    <dgm:pt modelId="{CA4F9C19-A6B4-4026-8109-349F5A6BA3A9}" type="parTrans" cxnId="{A005EC00-E302-4B92-8F0B-0C0761174945}">
      <dgm:prSet/>
      <dgm:spPr/>
      <dgm:t>
        <a:bodyPr/>
        <a:lstStyle/>
        <a:p>
          <a:endParaRPr lang="pt-PT"/>
        </a:p>
      </dgm:t>
    </dgm:pt>
    <dgm:pt modelId="{A9AC760C-B298-4F80-AB2F-617C1BEE195E}" type="sibTrans" cxnId="{A005EC00-E302-4B92-8F0B-0C0761174945}">
      <dgm:prSet/>
      <dgm:spPr/>
      <dgm:t>
        <a:bodyPr/>
        <a:lstStyle/>
        <a:p>
          <a:endParaRPr lang="pt-PT"/>
        </a:p>
      </dgm:t>
    </dgm:pt>
    <dgm:pt modelId="{E057801A-1FA5-4496-A078-B24C75C125C7}">
      <dgm:prSet/>
      <dgm:spPr/>
      <dgm:t>
        <a:bodyPr/>
        <a:lstStyle/>
        <a:p>
          <a:pPr rtl="0"/>
          <a:r>
            <a:rPr lang="pt-PT" dirty="0" smtClean="0"/>
            <a:t>Clientes são Ameaça de Integração a Montante</a:t>
          </a:r>
          <a:endParaRPr lang="pt-PT" dirty="0"/>
        </a:p>
      </dgm:t>
    </dgm:pt>
    <dgm:pt modelId="{49AF04D2-C15C-4B7C-8540-ABDBFC298834}" type="parTrans" cxnId="{D22466A6-96CA-456B-8481-D1655C333072}">
      <dgm:prSet/>
      <dgm:spPr/>
      <dgm:t>
        <a:bodyPr/>
        <a:lstStyle/>
        <a:p>
          <a:endParaRPr lang="pt-PT"/>
        </a:p>
      </dgm:t>
    </dgm:pt>
    <dgm:pt modelId="{F10FED38-99E2-4C90-A777-DEE2DB4D4775}" type="sibTrans" cxnId="{D22466A6-96CA-456B-8481-D1655C333072}">
      <dgm:prSet/>
      <dgm:spPr/>
      <dgm:t>
        <a:bodyPr/>
        <a:lstStyle/>
        <a:p>
          <a:endParaRPr lang="pt-PT"/>
        </a:p>
      </dgm:t>
    </dgm:pt>
    <dgm:pt modelId="{89E0AF56-FDF0-41C1-8FC6-B40482B76FB0}">
      <dgm:prSet/>
      <dgm:spPr/>
      <dgm:t>
        <a:bodyPr/>
        <a:lstStyle/>
        <a:p>
          <a:pPr rtl="0"/>
          <a:r>
            <a:rPr lang="pt-PT" dirty="0" smtClean="0"/>
            <a:t>Qualidade Produto da Indústria/Produto do Cliente -  sem relação</a:t>
          </a:r>
          <a:endParaRPr lang="pt-PT" dirty="0"/>
        </a:p>
      </dgm:t>
    </dgm:pt>
    <dgm:pt modelId="{51F28FDA-EDF3-4BAC-B4FC-0E9E0E51C9B0}" type="parTrans" cxnId="{58E678D0-A1C4-4A07-B2A1-DCCC9B69F28F}">
      <dgm:prSet/>
      <dgm:spPr/>
      <dgm:t>
        <a:bodyPr/>
        <a:lstStyle/>
        <a:p>
          <a:endParaRPr lang="pt-PT"/>
        </a:p>
      </dgm:t>
    </dgm:pt>
    <dgm:pt modelId="{7027436B-3A62-4694-B2CB-A17E484CFB5A}" type="sibTrans" cxnId="{58E678D0-A1C4-4A07-B2A1-DCCC9B69F28F}">
      <dgm:prSet/>
      <dgm:spPr/>
      <dgm:t>
        <a:bodyPr/>
        <a:lstStyle/>
        <a:p>
          <a:endParaRPr lang="pt-PT"/>
        </a:p>
      </dgm:t>
    </dgm:pt>
    <dgm:pt modelId="{ACAEFCF1-B538-46B8-8BD7-BCB7FBFA301D}">
      <dgm:prSet custT="1"/>
      <dgm:spPr/>
      <dgm:t>
        <a:bodyPr/>
        <a:lstStyle/>
        <a:p>
          <a:pPr rtl="0"/>
          <a:r>
            <a:rPr lang="pt-PT" sz="2000" dirty="0" smtClean="0"/>
            <a:t>Clientes com Total Informação</a:t>
          </a:r>
          <a:endParaRPr lang="pt-PT" sz="2000" dirty="0"/>
        </a:p>
      </dgm:t>
    </dgm:pt>
    <dgm:pt modelId="{E63C19C5-96AA-476C-9657-0176A24A50CC}" type="parTrans" cxnId="{CC923529-1146-458C-8C8B-65A4C66F8D67}">
      <dgm:prSet/>
      <dgm:spPr/>
      <dgm:t>
        <a:bodyPr/>
        <a:lstStyle/>
        <a:p>
          <a:endParaRPr lang="pt-PT"/>
        </a:p>
      </dgm:t>
    </dgm:pt>
    <dgm:pt modelId="{3BAD2E60-E055-4C11-A639-F902F1BE2A95}" type="sibTrans" cxnId="{CC923529-1146-458C-8C8B-65A4C66F8D67}">
      <dgm:prSet/>
      <dgm:spPr/>
      <dgm:t>
        <a:bodyPr/>
        <a:lstStyle/>
        <a:p>
          <a:endParaRPr lang="pt-PT"/>
        </a:p>
      </dgm:t>
    </dgm:pt>
    <dgm:pt modelId="{D03F9151-7711-41D0-9D78-3F344DA583DC}" type="pres">
      <dgm:prSet presAssocID="{80A598FB-31D4-4054-9E53-8FDCCA007E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B4AEA3D2-7C30-49DF-BD74-97210727E374}" type="pres">
      <dgm:prSet presAssocID="{D0C8169E-EBCE-438D-A76F-0BC7B252EB6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BC4A713-CE9A-4017-9593-4B032E7F6B13}" type="pres">
      <dgm:prSet presAssocID="{A4B0A112-7A5F-41A5-96D3-2E68AB5F0EC6}" presName="spacer" presStyleCnt="0"/>
      <dgm:spPr/>
      <dgm:t>
        <a:bodyPr/>
        <a:lstStyle/>
        <a:p>
          <a:endParaRPr lang="pt-PT"/>
        </a:p>
      </dgm:t>
    </dgm:pt>
    <dgm:pt modelId="{1DABD644-7768-43E9-A561-78C5DB232E35}" type="pres">
      <dgm:prSet presAssocID="{C7032CB2-0CDB-443D-B93E-DE0CE190779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4612ABE-1328-406F-B2EC-6BECBC85C7E1}" type="pres">
      <dgm:prSet presAssocID="{5671FFFC-4FDF-481E-B013-E0D5A0AA706A}" presName="spacer" presStyleCnt="0"/>
      <dgm:spPr/>
      <dgm:t>
        <a:bodyPr/>
        <a:lstStyle/>
        <a:p>
          <a:endParaRPr lang="pt-PT"/>
        </a:p>
      </dgm:t>
    </dgm:pt>
    <dgm:pt modelId="{F5F10F63-AFC2-4892-800E-D85EFA4FD08C}" type="pres">
      <dgm:prSet presAssocID="{2E3E9EE4-219A-4D64-93B4-0A9925563D5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878D4C8-F84C-4E1B-8548-1B3FF65C6472}" type="pres">
      <dgm:prSet presAssocID="{A0C0C1B5-5DEF-4141-A97E-DB70AADD0E00}" presName="spacer" presStyleCnt="0"/>
      <dgm:spPr/>
      <dgm:t>
        <a:bodyPr/>
        <a:lstStyle/>
        <a:p>
          <a:endParaRPr lang="pt-PT"/>
        </a:p>
      </dgm:t>
    </dgm:pt>
    <dgm:pt modelId="{1B55C4D3-76B4-4DBB-AB9C-3FED2CA3A6E5}" type="pres">
      <dgm:prSet presAssocID="{70D4DF13-ADD1-4531-BDDA-093F7BB443B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48601D9-ED20-4AB1-8691-B88D061F1E1C}" type="pres">
      <dgm:prSet presAssocID="{A9AC760C-B298-4F80-AB2F-617C1BEE195E}" presName="spacer" presStyleCnt="0"/>
      <dgm:spPr/>
      <dgm:t>
        <a:bodyPr/>
        <a:lstStyle/>
        <a:p>
          <a:endParaRPr lang="pt-PT"/>
        </a:p>
      </dgm:t>
    </dgm:pt>
    <dgm:pt modelId="{D192577A-5B79-4688-BACE-D3474F6DB396}" type="pres">
      <dgm:prSet presAssocID="{E057801A-1FA5-4496-A078-B24C75C125C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36FD6F5-D892-41E9-9E29-D674A66BD79E}" type="pres">
      <dgm:prSet presAssocID="{F10FED38-99E2-4C90-A777-DEE2DB4D4775}" presName="spacer" presStyleCnt="0"/>
      <dgm:spPr/>
      <dgm:t>
        <a:bodyPr/>
        <a:lstStyle/>
        <a:p>
          <a:endParaRPr lang="pt-PT"/>
        </a:p>
      </dgm:t>
    </dgm:pt>
    <dgm:pt modelId="{BF00B7E4-87D6-4069-82AE-3D5C1D8656BA}" type="pres">
      <dgm:prSet presAssocID="{89E0AF56-FDF0-41C1-8FC6-B40482B76FB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6F64A66-AE81-45F8-92BC-48928FEE90F3}" type="pres">
      <dgm:prSet presAssocID="{7027436B-3A62-4694-B2CB-A17E484CFB5A}" presName="spacer" presStyleCnt="0"/>
      <dgm:spPr/>
      <dgm:t>
        <a:bodyPr/>
        <a:lstStyle/>
        <a:p>
          <a:endParaRPr lang="pt-PT"/>
        </a:p>
      </dgm:t>
    </dgm:pt>
    <dgm:pt modelId="{94243109-7774-416C-BBAB-B88293727B2A}" type="pres">
      <dgm:prSet presAssocID="{ACAEFCF1-B538-46B8-8BD7-BCB7FBFA301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C923529-1146-458C-8C8B-65A4C66F8D67}" srcId="{80A598FB-31D4-4054-9E53-8FDCCA007EBE}" destId="{ACAEFCF1-B538-46B8-8BD7-BCB7FBFA301D}" srcOrd="6" destOrd="0" parTransId="{E63C19C5-96AA-476C-9657-0176A24A50CC}" sibTransId="{3BAD2E60-E055-4C11-A639-F902F1BE2A95}"/>
    <dgm:cxn modelId="{69A85D91-D539-467B-A5B5-CE98BFA4CC65}" srcId="{80A598FB-31D4-4054-9E53-8FDCCA007EBE}" destId="{D0C8169E-EBCE-438D-A76F-0BC7B252EB67}" srcOrd="0" destOrd="0" parTransId="{D3C421B3-08BD-4D50-987C-055CDEA715E4}" sibTransId="{A4B0A112-7A5F-41A5-96D3-2E68AB5F0EC6}"/>
    <dgm:cxn modelId="{D32F310E-FC32-4D64-9C04-A21E073F1920}" srcId="{80A598FB-31D4-4054-9E53-8FDCCA007EBE}" destId="{C7032CB2-0CDB-443D-B93E-DE0CE190779A}" srcOrd="1" destOrd="0" parTransId="{ED8308AB-6BAB-4E15-978F-4F666D21A142}" sibTransId="{5671FFFC-4FDF-481E-B013-E0D5A0AA706A}"/>
    <dgm:cxn modelId="{58E678D0-A1C4-4A07-B2A1-DCCC9B69F28F}" srcId="{80A598FB-31D4-4054-9E53-8FDCCA007EBE}" destId="{89E0AF56-FDF0-41C1-8FC6-B40482B76FB0}" srcOrd="5" destOrd="0" parTransId="{51F28FDA-EDF3-4BAC-B4FC-0E9E0E51C9B0}" sibTransId="{7027436B-3A62-4694-B2CB-A17E484CFB5A}"/>
    <dgm:cxn modelId="{49B03A61-F303-453D-AF31-B33D210FBB9E}" type="presOf" srcId="{2E3E9EE4-219A-4D64-93B4-0A9925563D51}" destId="{F5F10F63-AFC2-4892-800E-D85EFA4FD08C}" srcOrd="0" destOrd="0" presId="urn:microsoft.com/office/officeart/2005/8/layout/vList2"/>
    <dgm:cxn modelId="{D22466A6-96CA-456B-8481-D1655C333072}" srcId="{80A598FB-31D4-4054-9E53-8FDCCA007EBE}" destId="{E057801A-1FA5-4496-A078-B24C75C125C7}" srcOrd="4" destOrd="0" parTransId="{49AF04D2-C15C-4B7C-8540-ABDBFC298834}" sibTransId="{F10FED38-99E2-4C90-A777-DEE2DB4D4775}"/>
    <dgm:cxn modelId="{F43BD101-F5CA-41EE-BC11-8D97FA835732}" type="presOf" srcId="{70D4DF13-ADD1-4531-BDDA-093F7BB443B8}" destId="{1B55C4D3-76B4-4DBB-AB9C-3FED2CA3A6E5}" srcOrd="0" destOrd="0" presId="urn:microsoft.com/office/officeart/2005/8/layout/vList2"/>
    <dgm:cxn modelId="{D1C89114-C2A5-4E49-AB76-40B3AF813D31}" type="presOf" srcId="{89E0AF56-FDF0-41C1-8FC6-B40482B76FB0}" destId="{BF00B7E4-87D6-4069-82AE-3D5C1D8656BA}" srcOrd="0" destOrd="0" presId="urn:microsoft.com/office/officeart/2005/8/layout/vList2"/>
    <dgm:cxn modelId="{2775A294-12B2-407F-A61E-726729E95E66}" type="presOf" srcId="{80A598FB-31D4-4054-9E53-8FDCCA007EBE}" destId="{D03F9151-7711-41D0-9D78-3F344DA583DC}" srcOrd="0" destOrd="0" presId="urn:microsoft.com/office/officeart/2005/8/layout/vList2"/>
    <dgm:cxn modelId="{1D77AB26-B40F-467D-A49E-9B271DEEF11C}" srcId="{80A598FB-31D4-4054-9E53-8FDCCA007EBE}" destId="{2E3E9EE4-219A-4D64-93B4-0A9925563D51}" srcOrd="2" destOrd="0" parTransId="{BB325E65-7771-4A82-859D-AE3366FFCC46}" sibTransId="{A0C0C1B5-5DEF-4141-A97E-DB70AADD0E00}"/>
    <dgm:cxn modelId="{A005EC00-E302-4B92-8F0B-0C0761174945}" srcId="{80A598FB-31D4-4054-9E53-8FDCCA007EBE}" destId="{70D4DF13-ADD1-4531-BDDA-093F7BB443B8}" srcOrd="3" destOrd="0" parTransId="{CA4F9C19-A6B4-4026-8109-349F5A6BA3A9}" sibTransId="{A9AC760C-B298-4F80-AB2F-617C1BEE195E}"/>
    <dgm:cxn modelId="{838531B1-FC14-413D-BF4B-D97ABAF73E9D}" type="presOf" srcId="{E057801A-1FA5-4496-A078-B24C75C125C7}" destId="{D192577A-5B79-4688-BACE-D3474F6DB396}" srcOrd="0" destOrd="0" presId="urn:microsoft.com/office/officeart/2005/8/layout/vList2"/>
    <dgm:cxn modelId="{41AB3062-52F3-440F-AC81-1E59DDA8E9DA}" type="presOf" srcId="{ACAEFCF1-B538-46B8-8BD7-BCB7FBFA301D}" destId="{94243109-7774-416C-BBAB-B88293727B2A}" srcOrd="0" destOrd="0" presId="urn:microsoft.com/office/officeart/2005/8/layout/vList2"/>
    <dgm:cxn modelId="{2FE9822B-786B-44F5-AE1B-8E2EF851EBB4}" type="presOf" srcId="{D0C8169E-EBCE-438D-A76F-0BC7B252EB67}" destId="{B4AEA3D2-7C30-49DF-BD74-97210727E374}" srcOrd="0" destOrd="0" presId="urn:microsoft.com/office/officeart/2005/8/layout/vList2"/>
    <dgm:cxn modelId="{9D5155ED-99A8-4CF2-BADB-7C748A3CAD4E}" type="presOf" srcId="{C7032CB2-0CDB-443D-B93E-DE0CE190779A}" destId="{1DABD644-7768-43E9-A561-78C5DB232E35}" srcOrd="0" destOrd="0" presId="urn:microsoft.com/office/officeart/2005/8/layout/vList2"/>
    <dgm:cxn modelId="{D2B60D6D-4149-4C0B-9F95-8CEB3B8AD98B}" type="presParOf" srcId="{D03F9151-7711-41D0-9D78-3F344DA583DC}" destId="{B4AEA3D2-7C30-49DF-BD74-97210727E374}" srcOrd="0" destOrd="0" presId="urn:microsoft.com/office/officeart/2005/8/layout/vList2"/>
    <dgm:cxn modelId="{798D7755-34F5-4C91-A205-6491A65E8607}" type="presParOf" srcId="{D03F9151-7711-41D0-9D78-3F344DA583DC}" destId="{7BC4A713-CE9A-4017-9593-4B032E7F6B13}" srcOrd="1" destOrd="0" presId="urn:microsoft.com/office/officeart/2005/8/layout/vList2"/>
    <dgm:cxn modelId="{64C50189-EB7A-4922-B8BB-83403E9B648B}" type="presParOf" srcId="{D03F9151-7711-41D0-9D78-3F344DA583DC}" destId="{1DABD644-7768-43E9-A561-78C5DB232E35}" srcOrd="2" destOrd="0" presId="urn:microsoft.com/office/officeart/2005/8/layout/vList2"/>
    <dgm:cxn modelId="{F53A77F1-2C9D-4E85-81AC-7810796D800F}" type="presParOf" srcId="{D03F9151-7711-41D0-9D78-3F344DA583DC}" destId="{74612ABE-1328-406F-B2EC-6BECBC85C7E1}" srcOrd="3" destOrd="0" presId="urn:microsoft.com/office/officeart/2005/8/layout/vList2"/>
    <dgm:cxn modelId="{17BE1B2C-88DC-4A51-83EC-3C760A126B70}" type="presParOf" srcId="{D03F9151-7711-41D0-9D78-3F344DA583DC}" destId="{F5F10F63-AFC2-4892-800E-D85EFA4FD08C}" srcOrd="4" destOrd="0" presId="urn:microsoft.com/office/officeart/2005/8/layout/vList2"/>
    <dgm:cxn modelId="{E7035333-8373-41D9-A057-F00B41ECA08B}" type="presParOf" srcId="{D03F9151-7711-41D0-9D78-3F344DA583DC}" destId="{8878D4C8-F84C-4E1B-8548-1B3FF65C6472}" srcOrd="5" destOrd="0" presId="urn:microsoft.com/office/officeart/2005/8/layout/vList2"/>
    <dgm:cxn modelId="{7CA519C3-5044-4452-9A40-DB2439BE2FF4}" type="presParOf" srcId="{D03F9151-7711-41D0-9D78-3F344DA583DC}" destId="{1B55C4D3-76B4-4DBB-AB9C-3FED2CA3A6E5}" srcOrd="6" destOrd="0" presId="urn:microsoft.com/office/officeart/2005/8/layout/vList2"/>
    <dgm:cxn modelId="{1D160FE5-28B5-4D29-914D-12E6EF173887}" type="presParOf" srcId="{D03F9151-7711-41D0-9D78-3F344DA583DC}" destId="{448601D9-ED20-4AB1-8691-B88D061F1E1C}" srcOrd="7" destOrd="0" presId="urn:microsoft.com/office/officeart/2005/8/layout/vList2"/>
    <dgm:cxn modelId="{B57EB48B-E3DA-4C7B-BBC1-BEFE3BE45D13}" type="presParOf" srcId="{D03F9151-7711-41D0-9D78-3F344DA583DC}" destId="{D192577A-5B79-4688-BACE-D3474F6DB396}" srcOrd="8" destOrd="0" presId="urn:microsoft.com/office/officeart/2005/8/layout/vList2"/>
    <dgm:cxn modelId="{E324E479-59FD-47E5-B8FF-BD61283B7CA0}" type="presParOf" srcId="{D03F9151-7711-41D0-9D78-3F344DA583DC}" destId="{136FD6F5-D892-41E9-9E29-D674A66BD79E}" srcOrd="9" destOrd="0" presId="urn:microsoft.com/office/officeart/2005/8/layout/vList2"/>
    <dgm:cxn modelId="{4006E43B-159C-45E4-A7A2-48DE0336C8F4}" type="presParOf" srcId="{D03F9151-7711-41D0-9D78-3F344DA583DC}" destId="{BF00B7E4-87D6-4069-82AE-3D5C1D8656BA}" srcOrd="10" destOrd="0" presId="urn:microsoft.com/office/officeart/2005/8/layout/vList2"/>
    <dgm:cxn modelId="{F5816A67-11C5-4E23-AA04-94DEC8B61770}" type="presParOf" srcId="{D03F9151-7711-41D0-9D78-3F344DA583DC}" destId="{66F64A66-AE81-45F8-92BC-48928FEE90F3}" srcOrd="11" destOrd="0" presId="urn:microsoft.com/office/officeart/2005/8/layout/vList2"/>
    <dgm:cxn modelId="{A47CD387-BB37-489D-8EC7-389ADEBDAB01}" type="presParOf" srcId="{D03F9151-7711-41D0-9D78-3F344DA583DC}" destId="{94243109-7774-416C-BBAB-B88293727B2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B1D9E2-F3FF-4E99-AA40-6FA9831DD756}" type="doc">
      <dgm:prSet loTypeId="urn:microsoft.com/office/officeart/2005/8/layout/vList2" loCatId="list" qsTypeId="urn:microsoft.com/office/officeart/2005/8/quickstyle/3d9" qsCatId="3D" csTypeId="urn:microsoft.com/office/officeart/2005/8/colors/accent0_3" csCatId="mainScheme"/>
      <dgm:spPr/>
      <dgm:t>
        <a:bodyPr/>
        <a:lstStyle/>
        <a:p>
          <a:endParaRPr lang="pt-PT"/>
        </a:p>
      </dgm:t>
    </dgm:pt>
    <dgm:pt modelId="{00E77FE3-AFE6-4143-ACD6-41DFF1A9EC3D}">
      <dgm:prSet/>
      <dgm:spPr/>
      <dgm:t>
        <a:bodyPr/>
        <a:lstStyle/>
        <a:p>
          <a:pPr rtl="0"/>
          <a:r>
            <a:rPr lang="pt-PT" b="0" i="0" baseline="0" dirty="0" smtClean="0"/>
            <a:t>Fornecedores Concentrados</a:t>
          </a:r>
          <a:endParaRPr lang="pt-PT" dirty="0"/>
        </a:p>
      </dgm:t>
    </dgm:pt>
    <dgm:pt modelId="{4A862A60-077B-48E0-9CFE-A0A6AFB217B2}" type="parTrans" cxnId="{FD056B74-E640-47F4-9349-A5954C6EFE95}">
      <dgm:prSet/>
      <dgm:spPr/>
      <dgm:t>
        <a:bodyPr/>
        <a:lstStyle/>
        <a:p>
          <a:endParaRPr lang="pt-PT"/>
        </a:p>
      </dgm:t>
    </dgm:pt>
    <dgm:pt modelId="{AFB08A67-7E57-4588-A43C-FC03999756BC}" type="sibTrans" cxnId="{FD056B74-E640-47F4-9349-A5954C6EFE95}">
      <dgm:prSet/>
      <dgm:spPr/>
      <dgm:t>
        <a:bodyPr/>
        <a:lstStyle/>
        <a:p>
          <a:endParaRPr lang="pt-PT"/>
        </a:p>
      </dgm:t>
    </dgm:pt>
    <dgm:pt modelId="{E6C97F0F-C433-4836-B2E3-FD94337BC4D8}">
      <dgm:prSet/>
      <dgm:spPr/>
      <dgm:t>
        <a:bodyPr/>
        <a:lstStyle/>
        <a:p>
          <a:pPr rtl="0"/>
          <a:r>
            <a:rPr lang="pt-PT" dirty="0" smtClean="0"/>
            <a:t>Não Enfrentam Concorrência de Produtos Substitutos</a:t>
          </a:r>
          <a:endParaRPr lang="pt-PT" dirty="0"/>
        </a:p>
      </dgm:t>
    </dgm:pt>
    <dgm:pt modelId="{E8132C7E-7587-44D1-BE38-F761F0DA2066}" type="parTrans" cxnId="{C207C553-E5A7-4FE5-83E6-42BB8F5FF600}">
      <dgm:prSet/>
      <dgm:spPr/>
      <dgm:t>
        <a:bodyPr/>
        <a:lstStyle/>
        <a:p>
          <a:endParaRPr lang="pt-PT"/>
        </a:p>
      </dgm:t>
    </dgm:pt>
    <dgm:pt modelId="{F2AA10B5-26FE-48F7-B29E-26E5F2EFB199}" type="sibTrans" cxnId="{C207C553-E5A7-4FE5-83E6-42BB8F5FF600}">
      <dgm:prSet/>
      <dgm:spPr/>
      <dgm:t>
        <a:bodyPr/>
        <a:lstStyle/>
        <a:p>
          <a:endParaRPr lang="pt-PT"/>
        </a:p>
      </dgm:t>
    </dgm:pt>
    <dgm:pt modelId="{8653CA5E-491F-4F9A-896D-92D68D57CD66}">
      <dgm:prSet/>
      <dgm:spPr/>
      <dgm:t>
        <a:bodyPr/>
        <a:lstStyle/>
        <a:p>
          <a:pPr rtl="0"/>
          <a:r>
            <a:rPr lang="pt-PT" b="0" i="0" baseline="0" dirty="0" smtClean="0"/>
            <a:t>A</a:t>
          </a:r>
          <a:r>
            <a:rPr lang="pt-PT" b="0" i="0" dirty="0" smtClean="0"/>
            <a:t> Indústria não é um Cliente Importante</a:t>
          </a:r>
          <a:endParaRPr lang="pt-PT" dirty="0"/>
        </a:p>
      </dgm:t>
    </dgm:pt>
    <dgm:pt modelId="{C1ED5D7C-76F5-4F35-8282-11B48D22CF2C}" type="parTrans" cxnId="{9772A973-0853-4C2E-B5FC-D5F620BE8125}">
      <dgm:prSet/>
      <dgm:spPr/>
      <dgm:t>
        <a:bodyPr/>
        <a:lstStyle/>
        <a:p>
          <a:endParaRPr lang="pt-PT"/>
        </a:p>
      </dgm:t>
    </dgm:pt>
    <dgm:pt modelId="{38552AEC-2B00-4280-8412-C078ABA23943}" type="sibTrans" cxnId="{9772A973-0853-4C2E-B5FC-D5F620BE8125}">
      <dgm:prSet/>
      <dgm:spPr/>
      <dgm:t>
        <a:bodyPr/>
        <a:lstStyle/>
        <a:p>
          <a:endParaRPr lang="pt-PT"/>
        </a:p>
      </dgm:t>
    </dgm:pt>
    <dgm:pt modelId="{69809A04-0912-45BE-8EFD-8AA5038DFC31}">
      <dgm:prSet/>
      <dgm:spPr/>
      <dgm:t>
        <a:bodyPr/>
        <a:lstStyle/>
        <a:p>
          <a:pPr rtl="0"/>
          <a:r>
            <a:rPr lang="pt-PT" dirty="0" smtClean="0"/>
            <a:t>Produto dos Fornecedores importante para Indústria</a:t>
          </a:r>
          <a:endParaRPr lang="pt-PT" dirty="0"/>
        </a:p>
      </dgm:t>
    </dgm:pt>
    <dgm:pt modelId="{EF4E1113-099F-4711-8C61-531CCA3A4704}" type="parTrans" cxnId="{270C9780-B39B-4058-B822-D782B1B2B60C}">
      <dgm:prSet/>
      <dgm:spPr/>
      <dgm:t>
        <a:bodyPr/>
        <a:lstStyle/>
        <a:p>
          <a:endParaRPr lang="pt-PT"/>
        </a:p>
      </dgm:t>
    </dgm:pt>
    <dgm:pt modelId="{B9944969-75CD-46F4-97F3-7BE82A4701DE}" type="sibTrans" cxnId="{270C9780-B39B-4058-B822-D782B1B2B60C}">
      <dgm:prSet/>
      <dgm:spPr/>
      <dgm:t>
        <a:bodyPr/>
        <a:lstStyle/>
        <a:p>
          <a:endParaRPr lang="pt-PT"/>
        </a:p>
      </dgm:t>
    </dgm:pt>
    <dgm:pt modelId="{F3A3A4C8-ABA1-48BF-B03C-BBB8394EB8BC}">
      <dgm:prSet/>
      <dgm:spPr/>
      <dgm:t>
        <a:bodyPr/>
        <a:lstStyle/>
        <a:p>
          <a:pPr rtl="0"/>
          <a:r>
            <a:rPr lang="pt-PT" b="0" i="0" baseline="0" dirty="0" smtClean="0"/>
            <a:t>Produtos</a:t>
          </a:r>
          <a:r>
            <a:rPr lang="pt-PT" b="0" i="0" dirty="0" smtClean="0"/>
            <a:t> dos Fornecedores são Diferenciados</a:t>
          </a:r>
          <a:endParaRPr lang="pt-PT" dirty="0"/>
        </a:p>
      </dgm:t>
    </dgm:pt>
    <dgm:pt modelId="{E72F8B5F-447B-465C-9D09-D10BD9C994FD}" type="parTrans" cxnId="{0FDE8D61-55D4-4A74-8752-02F564AA4FAB}">
      <dgm:prSet/>
      <dgm:spPr/>
      <dgm:t>
        <a:bodyPr/>
        <a:lstStyle/>
        <a:p>
          <a:endParaRPr lang="pt-PT"/>
        </a:p>
      </dgm:t>
    </dgm:pt>
    <dgm:pt modelId="{0A3E1F15-6D6B-4C81-8035-4EDFF1501E9C}" type="sibTrans" cxnId="{0FDE8D61-55D4-4A74-8752-02F564AA4FAB}">
      <dgm:prSet/>
      <dgm:spPr/>
      <dgm:t>
        <a:bodyPr/>
        <a:lstStyle/>
        <a:p>
          <a:endParaRPr lang="pt-PT"/>
        </a:p>
      </dgm:t>
    </dgm:pt>
    <dgm:pt modelId="{40ADC42B-6250-41CC-B872-B03D2E1D785B}">
      <dgm:prSet/>
      <dgm:spPr/>
      <dgm:t>
        <a:bodyPr/>
        <a:lstStyle/>
        <a:p>
          <a:pPr rtl="0"/>
          <a:r>
            <a:rPr lang="pt-PT" baseline="0" dirty="0" smtClean="0"/>
            <a:t>Elevados</a:t>
          </a:r>
          <a:r>
            <a:rPr lang="pt-PT" dirty="0" smtClean="0"/>
            <a:t> Custos de Mudança</a:t>
          </a:r>
          <a:endParaRPr lang="pt-PT" dirty="0"/>
        </a:p>
      </dgm:t>
    </dgm:pt>
    <dgm:pt modelId="{71245C5D-2494-4750-A773-5873639376F2}" type="parTrans" cxnId="{97FCFDD7-DA48-419D-B418-0A400EC3CC8C}">
      <dgm:prSet/>
      <dgm:spPr/>
      <dgm:t>
        <a:bodyPr/>
        <a:lstStyle/>
        <a:p>
          <a:endParaRPr lang="pt-PT"/>
        </a:p>
      </dgm:t>
    </dgm:pt>
    <dgm:pt modelId="{FDB49FA6-9D59-4C04-B19E-3A2CB99D030A}" type="sibTrans" cxnId="{97FCFDD7-DA48-419D-B418-0A400EC3CC8C}">
      <dgm:prSet/>
      <dgm:spPr/>
      <dgm:t>
        <a:bodyPr/>
        <a:lstStyle/>
        <a:p>
          <a:endParaRPr lang="pt-PT"/>
        </a:p>
      </dgm:t>
    </dgm:pt>
    <dgm:pt modelId="{02C7FF02-D769-467E-BB85-EA53480D292E}">
      <dgm:prSet/>
      <dgm:spPr/>
      <dgm:t>
        <a:bodyPr/>
        <a:lstStyle/>
        <a:p>
          <a:pPr rtl="0"/>
          <a:r>
            <a:rPr lang="pt-PT" dirty="0" smtClean="0"/>
            <a:t>Fornecedores são Ameaça de Integração a Jusante</a:t>
          </a:r>
          <a:endParaRPr lang="pt-PT" b="0" i="0" baseline="0" dirty="0"/>
        </a:p>
      </dgm:t>
    </dgm:pt>
    <dgm:pt modelId="{D02F1CFF-9DC6-47E2-953B-7E52B8082A10}" type="parTrans" cxnId="{1ADB2873-7EF3-4E93-88CA-CEEE0F02ACD5}">
      <dgm:prSet/>
      <dgm:spPr/>
      <dgm:t>
        <a:bodyPr/>
        <a:lstStyle/>
        <a:p>
          <a:endParaRPr lang="pt-PT"/>
        </a:p>
      </dgm:t>
    </dgm:pt>
    <dgm:pt modelId="{18E97C1B-68FF-443F-9F61-2C9FDEC79642}" type="sibTrans" cxnId="{1ADB2873-7EF3-4E93-88CA-CEEE0F02ACD5}">
      <dgm:prSet/>
      <dgm:spPr/>
      <dgm:t>
        <a:bodyPr/>
        <a:lstStyle/>
        <a:p>
          <a:endParaRPr lang="pt-PT"/>
        </a:p>
      </dgm:t>
    </dgm:pt>
    <dgm:pt modelId="{97278184-468F-41D5-AE2F-EBC82D71BD0E}" type="pres">
      <dgm:prSet presAssocID="{64B1D9E2-F3FF-4E99-AA40-6FA9831DD7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5271BF4-0AE3-4008-BBC5-8E63944FA0FC}" type="pres">
      <dgm:prSet presAssocID="{00E77FE3-AFE6-4143-ACD6-41DFF1A9EC3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DF43A94-129B-4E5D-AC3E-86C6C67363A6}" type="pres">
      <dgm:prSet presAssocID="{AFB08A67-7E57-4588-A43C-FC03999756BC}" presName="spacer" presStyleCnt="0"/>
      <dgm:spPr/>
      <dgm:t>
        <a:bodyPr/>
        <a:lstStyle/>
        <a:p>
          <a:endParaRPr lang="pt-PT"/>
        </a:p>
      </dgm:t>
    </dgm:pt>
    <dgm:pt modelId="{2CB4F8A7-313C-4975-8F5D-6C2803D44C29}" type="pres">
      <dgm:prSet presAssocID="{E6C97F0F-C433-4836-B2E3-FD94337BC4D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93A7C68-9AAE-479D-BEFC-A3CD882C912B}" type="pres">
      <dgm:prSet presAssocID="{F2AA10B5-26FE-48F7-B29E-26E5F2EFB199}" presName="spacer" presStyleCnt="0"/>
      <dgm:spPr/>
      <dgm:t>
        <a:bodyPr/>
        <a:lstStyle/>
        <a:p>
          <a:endParaRPr lang="pt-PT"/>
        </a:p>
      </dgm:t>
    </dgm:pt>
    <dgm:pt modelId="{E326121C-E0BE-4119-90E3-3925407A55EC}" type="pres">
      <dgm:prSet presAssocID="{8653CA5E-491F-4F9A-896D-92D68D57CD6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6A62D00-0150-4553-8F59-9A7F65CF1AAC}" type="pres">
      <dgm:prSet presAssocID="{38552AEC-2B00-4280-8412-C078ABA23943}" presName="spacer" presStyleCnt="0"/>
      <dgm:spPr/>
      <dgm:t>
        <a:bodyPr/>
        <a:lstStyle/>
        <a:p>
          <a:endParaRPr lang="pt-PT"/>
        </a:p>
      </dgm:t>
    </dgm:pt>
    <dgm:pt modelId="{CB84BDBF-E237-455F-8AEC-E00421010B40}" type="pres">
      <dgm:prSet presAssocID="{69809A04-0912-45BE-8EFD-8AA5038DFC3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E9756F-33DC-4453-8B95-EED32CD61158}" type="pres">
      <dgm:prSet presAssocID="{B9944969-75CD-46F4-97F3-7BE82A4701DE}" presName="spacer" presStyleCnt="0"/>
      <dgm:spPr/>
      <dgm:t>
        <a:bodyPr/>
        <a:lstStyle/>
        <a:p>
          <a:endParaRPr lang="pt-PT"/>
        </a:p>
      </dgm:t>
    </dgm:pt>
    <dgm:pt modelId="{E0A80A27-F409-412C-8D9D-0DED91D1A5E5}" type="pres">
      <dgm:prSet presAssocID="{F3A3A4C8-ABA1-48BF-B03C-BBB8394EB8B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0F3648-92A1-48B2-B1DC-2230A4481B7A}" type="pres">
      <dgm:prSet presAssocID="{0A3E1F15-6D6B-4C81-8035-4EDFF1501E9C}" presName="spacer" presStyleCnt="0"/>
      <dgm:spPr/>
      <dgm:t>
        <a:bodyPr/>
        <a:lstStyle/>
        <a:p>
          <a:endParaRPr lang="pt-PT"/>
        </a:p>
      </dgm:t>
    </dgm:pt>
    <dgm:pt modelId="{DFAD887B-B931-4205-84D1-321B6833BB98}" type="pres">
      <dgm:prSet presAssocID="{40ADC42B-6250-41CC-B872-B03D2E1D785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808529B-3C4C-4CAD-B826-C812E80A4ADF}" type="pres">
      <dgm:prSet presAssocID="{FDB49FA6-9D59-4C04-B19E-3A2CB99D030A}" presName="spacer" presStyleCnt="0"/>
      <dgm:spPr/>
      <dgm:t>
        <a:bodyPr/>
        <a:lstStyle/>
        <a:p>
          <a:endParaRPr lang="pt-PT"/>
        </a:p>
      </dgm:t>
    </dgm:pt>
    <dgm:pt modelId="{55E46094-7659-4278-B6E4-8019AD22E55E}" type="pres">
      <dgm:prSet presAssocID="{02C7FF02-D769-467E-BB85-EA53480D292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D056B74-E640-47F4-9349-A5954C6EFE95}" srcId="{64B1D9E2-F3FF-4E99-AA40-6FA9831DD756}" destId="{00E77FE3-AFE6-4143-ACD6-41DFF1A9EC3D}" srcOrd="0" destOrd="0" parTransId="{4A862A60-077B-48E0-9CFE-A0A6AFB217B2}" sibTransId="{AFB08A67-7E57-4588-A43C-FC03999756BC}"/>
    <dgm:cxn modelId="{D52FB19D-B2D4-496D-A721-233A48AD300D}" type="presOf" srcId="{40ADC42B-6250-41CC-B872-B03D2E1D785B}" destId="{DFAD887B-B931-4205-84D1-321B6833BB98}" srcOrd="0" destOrd="0" presId="urn:microsoft.com/office/officeart/2005/8/layout/vList2"/>
    <dgm:cxn modelId="{6F2FE937-D9A7-4F80-AF26-B590D986DED6}" type="presOf" srcId="{00E77FE3-AFE6-4143-ACD6-41DFF1A9EC3D}" destId="{15271BF4-0AE3-4008-BBC5-8E63944FA0FC}" srcOrd="0" destOrd="0" presId="urn:microsoft.com/office/officeart/2005/8/layout/vList2"/>
    <dgm:cxn modelId="{486CAF76-9F83-44DA-A2F1-B2F031002D65}" type="presOf" srcId="{F3A3A4C8-ABA1-48BF-B03C-BBB8394EB8BC}" destId="{E0A80A27-F409-412C-8D9D-0DED91D1A5E5}" srcOrd="0" destOrd="0" presId="urn:microsoft.com/office/officeart/2005/8/layout/vList2"/>
    <dgm:cxn modelId="{9772A973-0853-4C2E-B5FC-D5F620BE8125}" srcId="{64B1D9E2-F3FF-4E99-AA40-6FA9831DD756}" destId="{8653CA5E-491F-4F9A-896D-92D68D57CD66}" srcOrd="2" destOrd="0" parTransId="{C1ED5D7C-76F5-4F35-8282-11B48D22CF2C}" sibTransId="{38552AEC-2B00-4280-8412-C078ABA23943}"/>
    <dgm:cxn modelId="{C207C553-E5A7-4FE5-83E6-42BB8F5FF600}" srcId="{64B1D9E2-F3FF-4E99-AA40-6FA9831DD756}" destId="{E6C97F0F-C433-4836-B2E3-FD94337BC4D8}" srcOrd="1" destOrd="0" parTransId="{E8132C7E-7587-44D1-BE38-F761F0DA2066}" sibTransId="{F2AA10B5-26FE-48F7-B29E-26E5F2EFB199}"/>
    <dgm:cxn modelId="{1ADB2873-7EF3-4E93-88CA-CEEE0F02ACD5}" srcId="{64B1D9E2-F3FF-4E99-AA40-6FA9831DD756}" destId="{02C7FF02-D769-467E-BB85-EA53480D292E}" srcOrd="6" destOrd="0" parTransId="{D02F1CFF-9DC6-47E2-953B-7E52B8082A10}" sibTransId="{18E97C1B-68FF-443F-9F61-2C9FDEC79642}"/>
    <dgm:cxn modelId="{0FDE8D61-55D4-4A74-8752-02F564AA4FAB}" srcId="{64B1D9E2-F3FF-4E99-AA40-6FA9831DD756}" destId="{F3A3A4C8-ABA1-48BF-B03C-BBB8394EB8BC}" srcOrd="4" destOrd="0" parTransId="{E72F8B5F-447B-465C-9D09-D10BD9C994FD}" sibTransId="{0A3E1F15-6D6B-4C81-8035-4EDFF1501E9C}"/>
    <dgm:cxn modelId="{97FCFDD7-DA48-419D-B418-0A400EC3CC8C}" srcId="{64B1D9E2-F3FF-4E99-AA40-6FA9831DD756}" destId="{40ADC42B-6250-41CC-B872-B03D2E1D785B}" srcOrd="5" destOrd="0" parTransId="{71245C5D-2494-4750-A773-5873639376F2}" sibTransId="{FDB49FA6-9D59-4C04-B19E-3A2CB99D030A}"/>
    <dgm:cxn modelId="{270C9780-B39B-4058-B822-D782B1B2B60C}" srcId="{64B1D9E2-F3FF-4E99-AA40-6FA9831DD756}" destId="{69809A04-0912-45BE-8EFD-8AA5038DFC31}" srcOrd="3" destOrd="0" parTransId="{EF4E1113-099F-4711-8C61-531CCA3A4704}" sibTransId="{B9944969-75CD-46F4-97F3-7BE82A4701DE}"/>
    <dgm:cxn modelId="{F2AFB17A-52E2-481D-8CEF-2C61A152DD5B}" type="presOf" srcId="{8653CA5E-491F-4F9A-896D-92D68D57CD66}" destId="{E326121C-E0BE-4119-90E3-3925407A55EC}" srcOrd="0" destOrd="0" presId="urn:microsoft.com/office/officeart/2005/8/layout/vList2"/>
    <dgm:cxn modelId="{CE106262-F410-47FB-A07E-4E1CF3C2F3FA}" type="presOf" srcId="{E6C97F0F-C433-4836-B2E3-FD94337BC4D8}" destId="{2CB4F8A7-313C-4975-8F5D-6C2803D44C29}" srcOrd="0" destOrd="0" presId="urn:microsoft.com/office/officeart/2005/8/layout/vList2"/>
    <dgm:cxn modelId="{15AB00D4-87CF-4F72-B2F1-34C06DC7D337}" type="presOf" srcId="{02C7FF02-D769-467E-BB85-EA53480D292E}" destId="{55E46094-7659-4278-B6E4-8019AD22E55E}" srcOrd="0" destOrd="0" presId="urn:microsoft.com/office/officeart/2005/8/layout/vList2"/>
    <dgm:cxn modelId="{BFDAD32B-36F8-4EB6-8D37-A7D786628E0D}" type="presOf" srcId="{69809A04-0912-45BE-8EFD-8AA5038DFC31}" destId="{CB84BDBF-E237-455F-8AEC-E00421010B40}" srcOrd="0" destOrd="0" presId="urn:microsoft.com/office/officeart/2005/8/layout/vList2"/>
    <dgm:cxn modelId="{C3FC964D-2732-43E3-BF20-1AAB637E4A48}" type="presOf" srcId="{64B1D9E2-F3FF-4E99-AA40-6FA9831DD756}" destId="{97278184-468F-41D5-AE2F-EBC82D71BD0E}" srcOrd="0" destOrd="0" presId="urn:microsoft.com/office/officeart/2005/8/layout/vList2"/>
    <dgm:cxn modelId="{17DB28B5-05AD-40CA-BF53-ED4F0BF51C6A}" type="presParOf" srcId="{97278184-468F-41D5-AE2F-EBC82D71BD0E}" destId="{15271BF4-0AE3-4008-BBC5-8E63944FA0FC}" srcOrd="0" destOrd="0" presId="urn:microsoft.com/office/officeart/2005/8/layout/vList2"/>
    <dgm:cxn modelId="{05A06913-EA8B-42A9-8104-E02840EA5F4D}" type="presParOf" srcId="{97278184-468F-41D5-AE2F-EBC82D71BD0E}" destId="{4DF43A94-129B-4E5D-AC3E-86C6C67363A6}" srcOrd="1" destOrd="0" presId="urn:microsoft.com/office/officeart/2005/8/layout/vList2"/>
    <dgm:cxn modelId="{5E77F752-9CEC-4DB7-9986-B93AB818F252}" type="presParOf" srcId="{97278184-468F-41D5-AE2F-EBC82D71BD0E}" destId="{2CB4F8A7-313C-4975-8F5D-6C2803D44C29}" srcOrd="2" destOrd="0" presId="urn:microsoft.com/office/officeart/2005/8/layout/vList2"/>
    <dgm:cxn modelId="{E034F9B1-BE4F-4DD5-9981-A657FEC888D3}" type="presParOf" srcId="{97278184-468F-41D5-AE2F-EBC82D71BD0E}" destId="{E93A7C68-9AAE-479D-BEFC-A3CD882C912B}" srcOrd="3" destOrd="0" presId="urn:microsoft.com/office/officeart/2005/8/layout/vList2"/>
    <dgm:cxn modelId="{B540930E-8C9F-4B2D-8D24-89ADD6F695A4}" type="presParOf" srcId="{97278184-468F-41D5-AE2F-EBC82D71BD0E}" destId="{E326121C-E0BE-4119-90E3-3925407A55EC}" srcOrd="4" destOrd="0" presId="urn:microsoft.com/office/officeart/2005/8/layout/vList2"/>
    <dgm:cxn modelId="{D3588BFB-8E76-4CAA-A92E-FDA101778FC9}" type="presParOf" srcId="{97278184-468F-41D5-AE2F-EBC82D71BD0E}" destId="{06A62D00-0150-4553-8F59-9A7F65CF1AAC}" srcOrd="5" destOrd="0" presId="urn:microsoft.com/office/officeart/2005/8/layout/vList2"/>
    <dgm:cxn modelId="{4AE9B631-51D8-4ACB-B3CB-06CE42E07697}" type="presParOf" srcId="{97278184-468F-41D5-AE2F-EBC82D71BD0E}" destId="{CB84BDBF-E237-455F-8AEC-E00421010B40}" srcOrd="6" destOrd="0" presId="urn:microsoft.com/office/officeart/2005/8/layout/vList2"/>
    <dgm:cxn modelId="{81FCC821-4DED-4CE0-A9D1-9CA381452325}" type="presParOf" srcId="{97278184-468F-41D5-AE2F-EBC82D71BD0E}" destId="{D9E9756F-33DC-4453-8B95-EED32CD61158}" srcOrd="7" destOrd="0" presId="urn:microsoft.com/office/officeart/2005/8/layout/vList2"/>
    <dgm:cxn modelId="{671BBBAA-16BF-4271-862B-CCD3D8FE3E5D}" type="presParOf" srcId="{97278184-468F-41D5-AE2F-EBC82D71BD0E}" destId="{E0A80A27-F409-412C-8D9D-0DED91D1A5E5}" srcOrd="8" destOrd="0" presId="urn:microsoft.com/office/officeart/2005/8/layout/vList2"/>
    <dgm:cxn modelId="{035CA0AD-BD74-4E85-A177-287539647A9D}" type="presParOf" srcId="{97278184-468F-41D5-AE2F-EBC82D71BD0E}" destId="{500F3648-92A1-48B2-B1DC-2230A4481B7A}" srcOrd="9" destOrd="0" presId="urn:microsoft.com/office/officeart/2005/8/layout/vList2"/>
    <dgm:cxn modelId="{FBAC6B87-EF8B-4776-9E83-81C36AC25EA9}" type="presParOf" srcId="{97278184-468F-41D5-AE2F-EBC82D71BD0E}" destId="{DFAD887B-B931-4205-84D1-321B6833BB98}" srcOrd="10" destOrd="0" presId="urn:microsoft.com/office/officeart/2005/8/layout/vList2"/>
    <dgm:cxn modelId="{43F5C05B-3A40-483B-AC1E-C704A1420536}" type="presParOf" srcId="{97278184-468F-41D5-AE2F-EBC82D71BD0E}" destId="{9808529B-3C4C-4CAD-B826-C812E80A4ADF}" srcOrd="11" destOrd="0" presId="urn:microsoft.com/office/officeart/2005/8/layout/vList2"/>
    <dgm:cxn modelId="{E7AE91A0-DF1A-4944-84A6-8CB9E8397860}" type="presParOf" srcId="{97278184-468F-41D5-AE2F-EBC82D71BD0E}" destId="{55E46094-7659-4278-B6E4-8019AD22E55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#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0.47088</cdr:x>
      <cdr:y>0.2696</cdr:y>
    </cdr:from>
    <cdr:to>
      <cdr:x>1</cdr:x>
      <cdr:y>0.2696</cdr:y>
    </cdr:to>
    <cdr:cxnSp macro="">
      <cdr:nvCxnSpPr>
        <cdr:cNvPr id="5" name="Conexão recta unidireccional 4"/>
        <cdr:cNvCxnSpPr/>
      </cdr:nvCxnSpPr>
      <cdr:spPr>
        <a:xfrm xmlns:a="http://schemas.openxmlformats.org/drawingml/2006/main">
          <a:off x="2520280" y="936104"/>
          <a:ext cx="2831976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D2367-A632-4109-86CC-E661719EF07B}" type="datetimeFigureOut">
              <a:rPr lang="pt-PT" smtClean="0"/>
              <a:pPr/>
              <a:t>01-10-2013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98A02-DA65-4FAD-81DA-5F16F71A3E4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3728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1561A-1A90-4810-B28B-E1FD69AD8F8C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567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9308-FBBB-4B75-ADAF-805700A7F3C6}" type="datetimeFigureOut">
              <a:rPr lang="pt-PT" smtClean="0"/>
              <a:pPr/>
              <a:t>01-10-2013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2E87-A6CD-4762-A2D5-1C61AF20F05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9308-FBBB-4B75-ADAF-805700A7F3C6}" type="datetimeFigureOut">
              <a:rPr lang="pt-PT" smtClean="0"/>
              <a:pPr/>
              <a:t>01-10-2013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2E87-A6CD-4762-A2D5-1C61AF20F05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9308-FBBB-4B75-ADAF-805700A7F3C6}" type="datetimeFigureOut">
              <a:rPr lang="pt-PT" smtClean="0"/>
              <a:pPr/>
              <a:t>01-10-2013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2E87-A6CD-4762-A2D5-1C61AF20F05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9308-FBBB-4B75-ADAF-805700A7F3C6}" type="datetimeFigureOut">
              <a:rPr lang="pt-PT" smtClean="0"/>
              <a:pPr/>
              <a:t>01-10-2013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2E87-A6CD-4762-A2D5-1C61AF20F05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9308-FBBB-4B75-ADAF-805700A7F3C6}" type="datetimeFigureOut">
              <a:rPr lang="pt-PT" smtClean="0"/>
              <a:pPr/>
              <a:t>01-10-2013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2E87-A6CD-4762-A2D5-1C61AF20F05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9308-FBBB-4B75-ADAF-805700A7F3C6}" type="datetimeFigureOut">
              <a:rPr lang="pt-PT" smtClean="0"/>
              <a:pPr/>
              <a:t>01-10-2013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2E87-A6CD-4762-A2D5-1C61AF20F05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9308-FBBB-4B75-ADAF-805700A7F3C6}" type="datetimeFigureOut">
              <a:rPr lang="pt-PT" smtClean="0"/>
              <a:pPr/>
              <a:t>01-10-2013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2E87-A6CD-4762-A2D5-1C61AF20F05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9308-FBBB-4B75-ADAF-805700A7F3C6}" type="datetimeFigureOut">
              <a:rPr lang="pt-PT" smtClean="0"/>
              <a:pPr/>
              <a:t>01-10-2013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2E87-A6CD-4762-A2D5-1C61AF20F05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9308-FBBB-4B75-ADAF-805700A7F3C6}" type="datetimeFigureOut">
              <a:rPr lang="pt-PT" smtClean="0"/>
              <a:pPr/>
              <a:t>01-10-2013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2E87-A6CD-4762-A2D5-1C61AF20F05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9308-FBBB-4B75-ADAF-805700A7F3C6}" type="datetimeFigureOut">
              <a:rPr lang="pt-PT" smtClean="0"/>
              <a:pPr/>
              <a:t>01-10-2013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2E87-A6CD-4762-A2D5-1C61AF20F05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9308-FBBB-4B75-ADAF-805700A7F3C6}" type="datetimeFigureOut">
              <a:rPr lang="pt-PT" smtClean="0"/>
              <a:pPr/>
              <a:t>01-10-2013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2E87-A6CD-4762-A2D5-1C61AF20F05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89308-FBBB-4B75-ADAF-805700A7F3C6}" type="datetimeFigureOut">
              <a:rPr lang="pt-PT" smtClean="0"/>
              <a:pPr/>
              <a:t>01-10-2013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42E87-A6CD-4762-A2D5-1C61AF20F05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1115616" y="1988840"/>
            <a:ext cx="7128792" cy="4744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FFFF"/>
                </a:solidFill>
              </a:rPr>
              <a:t>CASO MEDPOR</a:t>
            </a:r>
            <a:endParaRPr lang="en-US" sz="80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0352" y="5068485"/>
            <a:ext cx="1403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cs typeface="American Typewriter Light"/>
              </a:rPr>
              <a:t>Ana Valente</a:t>
            </a:r>
            <a:br>
              <a:rPr lang="en-US" sz="1600" dirty="0" smtClean="0">
                <a:solidFill>
                  <a:srgbClr val="FFFFFF"/>
                </a:solidFill>
                <a:cs typeface="American Typewriter Light"/>
              </a:rPr>
            </a:br>
            <a:r>
              <a:rPr lang="en-US" sz="1600" dirty="0" smtClean="0">
                <a:solidFill>
                  <a:srgbClr val="FFFFFF"/>
                </a:solidFill>
                <a:cs typeface="American Typewriter Light"/>
              </a:rPr>
              <a:t>Carina Correia</a:t>
            </a:r>
          </a:p>
          <a:p>
            <a:r>
              <a:rPr lang="en-US" sz="1600" dirty="0" err="1" smtClean="0">
                <a:solidFill>
                  <a:srgbClr val="FFFFFF"/>
                </a:solidFill>
                <a:cs typeface="American Typewriter Light"/>
              </a:rPr>
              <a:t>Inês</a:t>
            </a:r>
            <a:r>
              <a:rPr lang="en-US" sz="1600" dirty="0" smtClean="0">
                <a:solidFill>
                  <a:srgbClr val="FFFFFF"/>
                </a:solidFill>
                <a:cs typeface="American Typewriter Light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cs typeface="American Typewriter Light"/>
              </a:rPr>
              <a:t>Frazão</a:t>
            </a:r>
            <a:endParaRPr lang="en-US" sz="1600" dirty="0" smtClean="0">
              <a:solidFill>
                <a:srgbClr val="FFFFFF"/>
              </a:solidFill>
              <a:cs typeface="American Typewriter Light"/>
            </a:endParaRPr>
          </a:p>
          <a:p>
            <a:r>
              <a:rPr lang="en-US" sz="1600" dirty="0" smtClean="0">
                <a:solidFill>
                  <a:srgbClr val="FFFFFF"/>
                </a:solidFill>
                <a:cs typeface="American Typewriter Light"/>
              </a:rPr>
              <a:t>Maria Correia</a:t>
            </a:r>
          </a:p>
          <a:p>
            <a:r>
              <a:rPr lang="en-US" sz="1600" dirty="0" err="1" smtClean="0">
                <a:solidFill>
                  <a:srgbClr val="FFFFFF"/>
                </a:solidFill>
                <a:cs typeface="American Typewriter Light"/>
              </a:rPr>
              <a:t>Valéria</a:t>
            </a:r>
            <a:r>
              <a:rPr lang="en-US" sz="1600" dirty="0" smtClean="0">
                <a:solidFill>
                  <a:srgbClr val="FFFFFF"/>
                </a:solidFill>
                <a:cs typeface="American Typewriter Light"/>
              </a:rPr>
              <a:t> Reyes</a:t>
            </a:r>
          </a:p>
          <a:p>
            <a:pPr algn="r"/>
            <a:r>
              <a:rPr lang="en-US" sz="1600" dirty="0" smtClean="0">
                <a:solidFill>
                  <a:srgbClr val="FFFFFF"/>
                </a:solidFill>
                <a:cs typeface="American Typewriter Light"/>
              </a:rPr>
              <a:t/>
            </a:r>
            <a:br>
              <a:rPr lang="en-US" sz="1600" dirty="0" smtClean="0">
                <a:solidFill>
                  <a:srgbClr val="FFFFFF"/>
                </a:solidFill>
                <a:cs typeface="American Typewriter Light"/>
              </a:rPr>
            </a:br>
            <a:r>
              <a:rPr lang="en-US" sz="1600" b="1" dirty="0" smtClean="0">
                <a:solidFill>
                  <a:srgbClr val="FFFFFF"/>
                </a:solidFill>
                <a:cs typeface="American Typewriter Light"/>
              </a:rPr>
              <a:t>GC2</a:t>
            </a:r>
            <a:endParaRPr lang="en-US" sz="1600" b="1" dirty="0">
              <a:solidFill>
                <a:srgbClr val="FFFFFF"/>
              </a:solidFill>
              <a:cs typeface="American Typewriter Light"/>
            </a:endParaRPr>
          </a:p>
        </p:txBody>
      </p:sp>
    </p:spTree>
    <p:extLst>
      <p:ext uri="{BB962C8B-B14F-4D97-AF65-F5344CB8AC3E}">
        <p14:creationId xmlns:p14="http://schemas.microsoft.com/office/powerpoint/2010/main" val="14297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9"/>
          <p:cNvGrpSpPr/>
          <p:nvPr/>
        </p:nvGrpSpPr>
        <p:grpSpPr>
          <a:xfrm>
            <a:off x="2699792" y="1500313"/>
            <a:ext cx="1478414" cy="1478414"/>
            <a:chOff x="3022321" y="1354119"/>
            <a:chExt cx="1478414" cy="1478414"/>
          </a:xfrm>
        </p:grpSpPr>
        <p:sp>
          <p:nvSpPr>
            <p:cNvPr id="11" name="Oval 10"/>
            <p:cNvSpPr/>
            <p:nvPr/>
          </p:nvSpPr>
          <p:spPr>
            <a:xfrm>
              <a:off x="3022321" y="1354119"/>
              <a:ext cx="1478414" cy="147841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238829" y="1570628"/>
              <a:ext cx="1151643" cy="1045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700" dirty="0" smtClean="0"/>
                <a:t>Tecnológico</a:t>
              </a:r>
              <a:endParaRPr lang="pt-PT" sz="1700" kern="1200" dirty="0"/>
            </a:p>
          </p:txBody>
        </p:sp>
      </p:grpSp>
      <p:grpSp>
        <p:nvGrpSpPr>
          <p:cNvPr id="3" name="Grupo 12"/>
          <p:cNvGrpSpPr/>
          <p:nvPr/>
        </p:nvGrpSpPr>
        <p:grpSpPr>
          <a:xfrm>
            <a:off x="4758992" y="1395669"/>
            <a:ext cx="1478414" cy="1478414"/>
            <a:chOff x="3022321" y="1354119"/>
            <a:chExt cx="1478414" cy="1478414"/>
          </a:xfrm>
        </p:grpSpPr>
        <p:sp>
          <p:nvSpPr>
            <p:cNvPr id="14" name="Oval 13"/>
            <p:cNvSpPr/>
            <p:nvPr/>
          </p:nvSpPr>
          <p:spPr>
            <a:xfrm>
              <a:off x="3022321" y="1354119"/>
              <a:ext cx="1478414" cy="147841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3238830" y="1570628"/>
              <a:ext cx="1045396" cy="1045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700" dirty="0" smtClean="0"/>
                <a:t>Ambiental</a:t>
              </a:r>
              <a:endParaRPr lang="pt-PT" sz="1700" kern="1200" dirty="0"/>
            </a:p>
          </p:txBody>
        </p:sp>
      </p:grp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256295"/>
              </p:ext>
            </p:extLst>
          </p:nvPr>
        </p:nvGraphicFramePr>
        <p:xfrm>
          <a:off x="179512" y="1268760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ângulo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/>
              <a:t>Meio Envolvente Mediato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37645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/>
              <a:t>Meio Envolvente Mediato</a:t>
            </a:r>
            <a:endParaRPr lang="pt-PT" sz="32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78018373"/>
              </p:ext>
            </p:extLst>
          </p:nvPr>
        </p:nvGraphicFramePr>
        <p:xfrm>
          <a:off x="539552" y="980728"/>
          <a:ext cx="828092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ângulo 1"/>
          <p:cNvSpPr/>
          <p:nvPr/>
        </p:nvSpPr>
        <p:spPr>
          <a:xfrm>
            <a:off x="5796136" y="2492896"/>
            <a:ext cx="2664296" cy="864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" name="Conexão recta 3"/>
          <p:cNvCxnSpPr>
            <a:stCxn id="2" idx="0"/>
          </p:cNvCxnSpPr>
          <p:nvPr/>
        </p:nvCxnSpPr>
        <p:spPr>
          <a:xfrm flipV="1">
            <a:off x="7128284" y="1556792"/>
            <a:ext cx="0" cy="93610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unidireccional 7"/>
          <p:cNvCxnSpPr/>
          <p:nvPr/>
        </p:nvCxnSpPr>
        <p:spPr>
          <a:xfrm flipH="1">
            <a:off x="6300192" y="1556792"/>
            <a:ext cx="828092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ângulo 8"/>
          <p:cNvSpPr/>
          <p:nvPr/>
        </p:nvSpPr>
        <p:spPr>
          <a:xfrm>
            <a:off x="5796136" y="3557705"/>
            <a:ext cx="2664296" cy="100811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Conexão recta 12"/>
          <p:cNvCxnSpPr/>
          <p:nvPr/>
        </p:nvCxnSpPr>
        <p:spPr>
          <a:xfrm>
            <a:off x="6084168" y="494116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>
            <a:stCxn id="9" idx="2"/>
          </p:cNvCxnSpPr>
          <p:nvPr/>
        </p:nvCxnSpPr>
        <p:spPr>
          <a:xfrm>
            <a:off x="7128284" y="4565817"/>
            <a:ext cx="0" cy="1815511"/>
          </a:xfrm>
          <a:prstGeom prst="line">
            <a:avLst/>
          </a:prstGeom>
          <a:ln w="285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unidireccional 17"/>
          <p:cNvCxnSpPr/>
          <p:nvPr/>
        </p:nvCxnSpPr>
        <p:spPr>
          <a:xfrm flipH="1">
            <a:off x="6541368" y="6381328"/>
            <a:ext cx="586916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51" y="5661248"/>
            <a:ext cx="1215217" cy="1163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36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907627"/>
              </p:ext>
            </p:extLst>
          </p:nvPr>
        </p:nvGraphicFramePr>
        <p:xfrm>
          <a:off x="251520" y="908720"/>
          <a:ext cx="864096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ângulo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/>
              <a:t>Meio Envolvente Mediato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15089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Meio Envolvente Imediato</a:t>
            </a:r>
            <a:br>
              <a:rPr lang="pt-PT" b="1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1412776"/>
            <a:ext cx="6400800" cy="1752600"/>
          </a:xfrm>
        </p:spPr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As 5 Forças de Porter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8" name="Rectângulo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/>
              <a:t>Meio Envolvente Imediato</a:t>
            </a:r>
            <a:endParaRPr lang="pt-PT" sz="3200" dirty="0"/>
          </a:p>
        </p:txBody>
      </p:sp>
      <p:pic>
        <p:nvPicPr>
          <p:cNvPr id="6148" name="Picture 4" descr="http://otimasolucao.files.wordpress.com/2011/03/imagem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6048672" cy="5752959"/>
          </a:xfrm>
          <a:prstGeom prst="rect">
            <a:avLst/>
          </a:prstGeom>
          <a:noFill/>
        </p:spPr>
      </p:pic>
      <p:pic>
        <p:nvPicPr>
          <p:cNvPr id="6150" name="Picture 6" descr="http://images.businessweek.com/ss/07/08/0822_influential_profs/image/mpor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132856"/>
            <a:ext cx="1740193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195736" y="4581128"/>
            <a:ext cx="748092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3200" b="1" i="0" u="none" strike="noStrike" kern="1200" normalizeH="0" baseline="0" noProof="0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Grau de Atractividade da Indústria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PT" sz="3200" b="1" i="0" u="none" strike="noStrike" kern="1200" normalizeH="0" baseline="0" noProof="0" dirty="0" smtClean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3200" b="1" i="0" u="none" strike="noStrike" kern="1200" normalizeH="0" baseline="0" noProof="0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Médio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esigncomr.com.br/trixtec/wp-content/uploads/2012/10/CANCELA_AC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-459432"/>
            <a:ext cx="5400675" cy="5400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Meio Envolvente Imediato</a:t>
            </a:r>
            <a:br>
              <a:rPr lang="pt-PT" b="1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51920" y="6110536"/>
            <a:ext cx="6400800" cy="74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3200" b="1" i="0" u="none" strike="noStrike" kern="1200" normalizeH="0" baseline="0" noProof="0" dirty="0" smtClean="0"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Barreira Alta: 1,66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539552" y="1052736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Barreiras à entrada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1619672" y="1052736"/>
          <a:ext cx="59046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ubtitle 2"/>
          <p:cNvSpPr txBox="1">
            <a:spLocks/>
          </p:cNvSpPr>
          <p:nvPr/>
        </p:nvSpPr>
        <p:spPr>
          <a:xfrm rot="20119939">
            <a:off x="4546700" y="1355801"/>
            <a:ext cx="6400800" cy="3693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700" b="1" dirty="0" smtClean="0">
                <a:solidFill>
                  <a:srgbClr val="FF0000"/>
                </a:solidFill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700" b="1" dirty="0" smtClean="0"/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1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700" b="1" dirty="0" smtClean="0"/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700" b="1" dirty="0" smtClean="0">
                <a:solidFill>
                  <a:srgbClr val="FF0000"/>
                </a:solidFill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pt-PT" sz="17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ângulo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/>
              <a:t>Meio Envolvente Imediato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2" grpId="0">
        <p:bldAsOne/>
      </p:bldGraphic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obreadministracao.com/wp-content/uploads/2007/01/concorre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436125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Meio Envolvente Imediato</a:t>
            </a:r>
            <a:br>
              <a:rPr lang="pt-PT" b="1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779912" y="6021288"/>
            <a:ext cx="6472808" cy="74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3200" b="1" i="0" u="none" strike="noStrike" kern="1200" normalizeH="0" baseline="0" noProof="0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Rivalidade Média: 3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1052736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Rivalidade entre</a:t>
            </a:r>
            <a:r>
              <a:rPr kumimoji="0" lang="pt-PT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os concorrentes existentes</a:t>
            </a:r>
            <a:endParaRPr kumimoji="0" lang="pt-PT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0119939">
            <a:off x="4330676" y="1643832"/>
            <a:ext cx="6400800" cy="3693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700" b="1" dirty="0">
                <a:solidFill>
                  <a:srgbClr val="FF0000"/>
                </a:solidFill>
              </a:rPr>
              <a:t>3</a:t>
            </a:r>
            <a:endParaRPr kumimoji="0" lang="pt-PT" sz="17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700" b="1" dirty="0">
                <a:solidFill>
                  <a:srgbClr val="00B050"/>
                </a:solidFill>
              </a:rPr>
              <a:t>1</a:t>
            </a:r>
            <a:endParaRPr lang="pt-PT" sz="1700" b="1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700" b="1" dirty="0">
                <a:solidFill>
                  <a:srgbClr val="FF0000"/>
                </a:solidFill>
              </a:rPr>
              <a:t>5</a:t>
            </a:r>
            <a:endParaRPr kumimoji="0" lang="pt-PT" sz="17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700" b="1" dirty="0">
                <a:solidFill>
                  <a:srgbClr val="00B050"/>
                </a:solidFill>
              </a:rPr>
              <a:t>1</a:t>
            </a:r>
            <a:endParaRPr lang="pt-PT" sz="1700" b="1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700" b="1" dirty="0">
                <a:solidFill>
                  <a:srgbClr val="FFC000"/>
                </a:solidFill>
              </a:rPr>
              <a:t>3</a:t>
            </a:r>
            <a:endParaRPr kumimoji="0" lang="pt-PT" sz="17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700" b="1" dirty="0">
                <a:solidFill>
                  <a:srgbClr val="FF0000"/>
                </a:solidFill>
              </a:rPr>
              <a:t>5</a:t>
            </a:r>
            <a:endParaRPr lang="pt-PT" sz="1700" b="1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700" b="1" dirty="0">
                <a:solidFill>
                  <a:srgbClr val="FFC000"/>
                </a:solidFill>
              </a:rPr>
              <a:t>3</a:t>
            </a:r>
            <a:endParaRPr kumimoji="0" lang="pt-PT" sz="17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1600" b="1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899592" y="1916832"/>
          <a:ext cx="590465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ângulo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/>
              <a:t>Meio Envolvente Imediato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clix.pt/canais/postais/img/zodiaco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88640"/>
            <a:ext cx="2857500" cy="381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Meio Envolvente Imediato</a:t>
            </a:r>
            <a:br>
              <a:rPr lang="pt-PT" b="1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39752" y="6110536"/>
            <a:ext cx="7480920" cy="74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3200" b="1" i="0" u="none" strike="noStrike" kern="1200" normalizeH="0" baseline="0" noProof="0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Grau de Substituição Médio: 2,6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1052736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Pressão dos Produtos Substitutos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71600" y="2204864"/>
            <a:ext cx="78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-684584" y="1772816"/>
            <a:ext cx="78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Factores</a:t>
            </a:r>
            <a:r>
              <a:rPr kumimoji="0" lang="pt-PT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Críticos nos Produtos Substitutos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t-PT" sz="1050" baseline="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</a:t>
            </a: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0" y="2348880"/>
          <a:ext cx="882047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007604" y="3212976"/>
          <a:ext cx="7128793" cy="2423159"/>
        </p:xfrm>
        <a:graphic>
          <a:graphicData uri="http://schemas.openxmlformats.org/drawingml/2006/table">
            <a:tbl>
              <a:tblPr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{69CF1AB2-1976-4502-BF36-3FF5EA218861}</a:tableStyleId>
              </a:tblPr>
              <a:tblGrid>
                <a:gridCol w="3158326"/>
                <a:gridCol w="1621205"/>
                <a:gridCol w="2349262"/>
              </a:tblGrid>
              <a:tr h="783087"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2000" b="1" dirty="0" smtClean="0"/>
                        <a:t>PRODUTO  </a:t>
                      </a:r>
                      <a:r>
                        <a:rPr lang="pt-PT" sz="2000" b="1" dirty="0"/>
                        <a:t>DE MARCA</a:t>
                      </a:r>
                      <a:endParaRPr lang="pt-P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2000" b="1" dirty="0" smtClean="0"/>
                        <a:t>PRODUTO     </a:t>
                      </a:r>
                      <a:r>
                        <a:rPr lang="pt-PT" sz="2000" b="1" dirty="0"/>
                        <a:t>GENÉRICO</a:t>
                      </a:r>
                      <a:endParaRPr lang="pt-P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64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2200" dirty="0" smtClean="0"/>
                        <a:t>Qualidade/Performance</a:t>
                      </a:r>
                      <a:endParaRPr lang="pt-PT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2200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pt-PT" sz="22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2200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pt-PT" sz="22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599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2200" dirty="0" smtClean="0"/>
                        <a:t>Preço</a:t>
                      </a:r>
                      <a:endParaRPr lang="pt-PT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2200" dirty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pt-PT" sz="22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22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pt-PT" sz="2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67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2200" dirty="0" smtClean="0"/>
                        <a:t>Notoriedade</a:t>
                      </a:r>
                      <a:endParaRPr lang="pt-PT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22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pt-PT" sz="2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2200" dirty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pt-PT" sz="22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7" name="Subtitle 2"/>
          <p:cNvSpPr txBox="1">
            <a:spLocks/>
          </p:cNvSpPr>
          <p:nvPr/>
        </p:nvSpPr>
        <p:spPr>
          <a:xfrm>
            <a:off x="1043608" y="2852936"/>
            <a:ext cx="7128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Ex.:</a:t>
            </a:r>
            <a:r>
              <a:rPr lang="pt-PT" sz="2000" dirty="0" smtClean="0"/>
              <a:t> Produto de Marca Fabricado pela Medpor</a:t>
            </a:r>
            <a:endParaRPr kumimoji="0" lang="pt-PT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t-PT" sz="1050" baseline="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</a:t>
            </a: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ângulo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/>
              <a:t>Meio Envolvente Imediato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Graphic spid="16" grpId="0">
        <p:bldAsOne/>
      </p:bldGraphic>
      <p:bldGraphic spid="16" grpId="1">
        <p:bldAsOne/>
      </p:bldGraphic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ês Frazão\Desktop\client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2428875" cy="24288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Meio Envolvente Imediato</a:t>
            </a:r>
            <a:br>
              <a:rPr lang="pt-PT" b="1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51920" y="6021288"/>
            <a:ext cx="6400800" cy="74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3200" b="1" i="0" u="none" strike="noStrike" kern="1200" normalizeH="0" baseline="0" noProof="0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Força Média: 3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6512" y="1052736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Poder negocial dos clientes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467544" y="764704"/>
          <a:ext cx="84249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ubtitle 2"/>
          <p:cNvSpPr txBox="1">
            <a:spLocks/>
          </p:cNvSpPr>
          <p:nvPr/>
        </p:nvSpPr>
        <p:spPr>
          <a:xfrm rot="21189347">
            <a:off x="5678767" y="1636992"/>
            <a:ext cx="6400800" cy="3693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700" b="1" dirty="0" smtClean="0">
                <a:solidFill>
                  <a:srgbClr val="FFC000"/>
                </a:solidFill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700" b="1" dirty="0" smtClean="0">
                <a:solidFill>
                  <a:srgbClr val="FF0000"/>
                </a:solidFill>
              </a:rPr>
              <a:t>5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17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pt-PT" sz="17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700" b="1" dirty="0">
                <a:solidFill>
                  <a:srgbClr val="00B050"/>
                </a:solidFill>
              </a:rPr>
              <a:t>1</a:t>
            </a:r>
            <a:endParaRPr lang="pt-PT" sz="1700" b="1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700" b="1" dirty="0" smtClean="0">
                <a:solidFill>
                  <a:srgbClr val="FFC000"/>
                </a:solidFill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1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pt-PT" sz="17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700" b="1" dirty="0">
                <a:solidFill>
                  <a:srgbClr val="FF0000"/>
                </a:solidFill>
              </a:rPr>
              <a:t>5</a:t>
            </a:r>
            <a:endParaRPr lang="pt-PT" sz="1700" b="1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17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1600" b="1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ângulo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/>
              <a:t>Meio Envolvente Imediato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0" grpId="0">
        <p:bldAsOne/>
      </p:bldGraphic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ês Frazão\Desktop\forneced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76672"/>
            <a:ext cx="3305175" cy="32956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Meio Envolvente Imediato</a:t>
            </a:r>
            <a:br>
              <a:rPr lang="pt-PT" b="1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491880" y="6110536"/>
            <a:ext cx="6400800" cy="74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3200" b="1" i="0" u="none" strike="noStrike" kern="1200" normalizeH="0" baseline="0" noProof="0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Força Média/Baixa: 2,4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1052736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Poder negocial dos fornecedores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189347">
            <a:off x="5174711" y="1997032"/>
            <a:ext cx="6400800" cy="3693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700" b="1" dirty="0" smtClean="0">
                <a:solidFill>
                  <a:srgbClr val="FFC000"/>
                </a:solidFill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700" b="1" dirty="0">
                <a:solidFill>
                  <a:srgbClr val="00B050"/>
                </a:solidFill>
              </a:rPr>
              <a:t>1</a:t>
            </a:r>
            <a:endParaRPr lang="pt-PT" sz="1700" b="1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700" b="1" dirty="0">
                <a:solidFill>
                  <a:srgbClr val="FF0000"/>
                </a:solidFill>
              </a:rPr>
              <a:t>5</a:t>
            </a:r>
            <a:endParaRPr kumimoji="0" lang="pt-PT" sz="17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700" b="1" dirty="0">
                <a:solidFill>
                  <a:srgbClr val="00B050"/>
                </a:solidFill>
              </a:rPr>
              <a:t>1</a:t>
            </a:r>
            <a:endParaRPr lang="pt-PT" sz="1700" b="1" dirty="0" smtClean="0">
              <a:solidFill>
                <a:srgbClr val="00B05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sz="1700" b="1" dirty="0" smtClean="0">
                <a:solidFill>
                  <a:srgbClr val="FFC000"/>
                </a:solidFill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1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pt-PT" sz="17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1700" b="1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17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PT" sz="1600" b="1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755576" y="1412776"/>
          <a:ext cx="69127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ângulo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/>
              <a:t>Meio Envolvente Imediato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1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/>
              <a:t>Grupos Estratégicos</a:t>
            </a:r>
            <a:endParaRPr lang="pt-PT" sz="3200" dirty="0"/>
          </a:p>
        </p:txBody>
      </p:sp>
      <p:sp>
        <p:nvSpPr>
          <p:cNvPr id="6" name="Rectangle 5"/>
          <p:cNvSpPr/>
          <p:nvPr/>
        </p:nvSpPr>
        <p:spPr>
          <a:xfrm>
            <a:off x="827584" y="2924944"/>
            <a:ext cx="77768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600" dirty="0" smtClean="0"/>
              <a:t>Um conjunto </a:t>
            </a:r>
            <a:r>
              <a:rPr lang="pt-PT" sz="2600" dirty="0"/>
              <a:t>de </a:t>
            </a:r>
            <a:r>
              <a:rPr lang="pt-PT" sz="2600" dirty="0" smtClean="0"/>
              <a:t>empresas, pertencentes a uma indústria, </a:t>
            </a:r>
            <a:r>
              <a:rPr lang="pt-PT" sz="2600" dirty="0"/>
              <a:t>que seguem uma igual ou semelhante estratégia em termos das dimensões </a:t>
            </a:r>
            <a:r>
              <a:rPr lang="pt-PT" sz="2600" dirty="0" smtClean="0"/>
              <a:t>estratégicas 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827584" y="1340768"/>
            <a:ext cx="7776864" cy="86177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5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 QUE SÃO???</a:t>
            </a:r>
            <a:endParaRPr lang="en-US" sz="5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509120"/>
            <a:ext cx="4320480" cy="220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73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7943" y="692696"/>
            <a:ext cx="3796928" cy="3796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3000" dirty="0" smtClean="0"/>
              <a:t>Empresa de média dimensão</a:t>
            </a:r>
          </a:p>
          <a:p>
            <a:r>
              <a:rPr lang="pt-PT" sz="3000" dirty="0" smtClean="0"/>
              <a:t>Especialização na produção de fármacos sob licença de multinacionais</a:t>
            </a:r>
          </a:p>
          <a:p>
            <a:endParaRPr lang="pt-PT" dirty="0"/>
          </a:p>
          <a:p>
            <a:endParaRPr lang="pt-PT" dirty="0" smtClean="0"/>
          </a:p>
          <a:p>
            <a:r>
              <a:rPr lang="pt-PT" dirty="0" smtClean="0"/>
              <a:t>NOTORIEDADE</a:t>
            </a:r>
          </a:p>
          <a:p>
            <a:r>
              <a:rPr lang="pt-PT" dirty="0" smtClean="0"/>
              <a:t>REPUTAÇÃO                                   CONFIANÇA</a:t>
            </a:r>
          </a:p>
          <a:p>
            <a:r>
              <a:rPr lang="pt-PT" dirty="0" smtClean="0"/>
              <a:t>CREDIBILIDADE CIENTÍFICA        </a:t>
            </a:r>
            <a:endParaRPr lang="pt-PT" dirty="0"/>
          </a:p>
        </p:txBody>
      </p:sp>
      <p:sp>
        <p:nvSpPr>
          <p:cNvPr id="4" name="Seta para baixo 3"/>
          <p:cNvSpPr/>
          <p:nvPr/>
        </p:nvSpPr>
        <p:spPr>
          <a:xfrm>
            <a:off x="1691680" y="3429000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haveta à direita 4"/>
          <p:cNvSpPr/>
          <p:nvPr/>
        </p:nvSpPr>
        <p:spPr>
          <a:xfrm>
            <a:off x="5652120" y="4437112"/>
            <a:ext cx="360040" cy="1584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ângulo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/>
              <a:t>Contextualização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/>
              <a:t>Grupos Estratégicos</a:t>
            </a:r>
            <a:endParaRPr lang="pt-PT" sz="3200" dirty="0"/>
          </a:p>
        </p:txBody>
      </p:sp>
      <p:pic>
        <p:nvPicPr>
          <p:cNvPr id="5" name="Picture 4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9248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/>
              <a:t>Grupos Estratégicos</a:t>
            </a:r>
            <a:endParaRPr lang="pt-PT" sz="3200" dirty="0"/>
          </a:p>
        </p:txBody>
      </p:sp>
      <p:pic>
        <p:nvPicPr>
          <p:cNvPr id="2" name="Picture 1" descr="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950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5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/>
              <a:t>Factores Chave de Sucesso</a:t>
            </a:r>
            <a:endParaRPr lang="pt-PT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41248004"/>
              </p:ext>
            </p:extLst>
          </p:nvPr>
        </p:nvGraphicFramePr>
        <p:xfrm>
          <a:off x="-108520" y="764704"/>
          <a:ext cx="907300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30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PT" dirty="0" smtClean="0"/>
              <a:t>Podemos finalmente responder à nossa questão inicial…</a:t>
            </a:r>
          </a:p>
          <a:p>
            <a:pPr>
              <a:buNone/>
            </a:pPr>
            <a:endParaRPr lang="pt-PT" dirty="0"/>
          </a:p>
          <a:p>
            <a:pPr algn="ctr">
              <a:buNone/>
            </a:pPr>
            <a:r>
              <a:rPr lang="pt-PT" b="1" dirty="0" smtClean="0"/>
              <a:t>APOSTAR NA INDÚSTRIA FARMACÊUTICA OU RETIRAR-SE??</a:t>
            </a:r>
          </a:p>
          <a:p>
            <a:pPr algn="ctr">
              <a:buNone/>
            </a:pPr>
            <a:endParaRPr lang="pt-PT" dirty="0" smtClean="0"/>
          </a:p>
          <a:p>
            <a:pPr>
              <a:buNone/>
            </a:pPr>
            <a:endParaRPr lang="pt-PT" dirty="0"/>
          </a:p>
          <a:p>
            <a:pPr algn="ctr">
              <a:buNone/>
            </a:pPr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/>
              <a:t>Conclusão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22874695"/>
              </p:ext>
            </p:extLst>
          </p:nvPr>
        </p:nvGraphicFramePr>
        <p:xfrm>
          <a:off x="107504" y="116632"/>
          <a:ext cx="9036496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94796" y="2537520"/>
            <a:ext cx="7049204" cy="4320480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u="sng" dirty="0" smtClean="0"/>
              <a:t>Licenciamento:</a:t>
            </a:r>
          </a:p>
          <a:p>
            <a:r>
              <a:rPr lang="pt-PT" dirty="0"/>
              <a:t>M</a:t>
            </a:r>
            <a:r>
              <a:rPr lang="pt-PT" dirty="0" smtClean="0"/>
              <a:t>uito exigente    Rigor</a:t>
            </a:r>
          </a:p>
          <a:p>
            <a:pPr>
              <a:buNone/>
            </a:pPr>
            <a:r>
              <a:rPr lang="pt-PT" dirty="0"/>
              <a:t> </a:t>
            </a:r>
            <a:r>
              <a:rPr lang="pt-PT" dirty="0" smtClean="0"/>
              <a:t>                                  Qualidade </a:t>
            </a:r>
          </a:p>
          <a:p>
            <a:r>
              <a:rPr lang="pt-PT" dirty="0" smtClean="0"/>
              <a:t>Equipamentos sempre atualizados </a:t>
            </a:r>
          </a:p>
          <a:p>
            <a:r>
              <a:rPr lang="pt-PT" dirty="0" smtClean="0"/>
              <a:t>Boa equipa de recursos humanos</a:t>
            </a:r>
          </a:p>
          <a:p>
            <a:r>
              <a:rPr lang="pt-PT" dirty="0" smtClean="0"/>
              <a:t>Óptimo sistema de gestão de qualidade</a:t>
            </a:r>
            <a:endParaRPr lang="pt-PT" dirty="0"/>
          </a:p>
        </p:txBody>
      </p:sp>
      <p:sp>
        <p:nvSpPr>
          <p:cNvPr id="4" name="Chaveta à esquerda 3"/>
          <p:cNvSpPr/>
          <p:nvPr/>
        </p:nvSpPr>
        <p:spPr>
          <a:xfrm>
            <a:off x="3491880" y="2276872"/>
            <a:ext cx="72008" cy="936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ângulo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/>
              <a:t>Contextualização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u="sng" dirty="0" smtClean="0"/>
              <a:t>Mercado:</a:t>
            </a:r>
          </a:p>
          <a:p>
            <a:r>
              <a:rPr lang="pt-PT" dirty="0" smtClean="0"/>
              <a:t>Bom conhecimento do mercado</a:t>
            </a:r>
          </a:p>
          <a:p>
            <a:r>
              <a:rPr lang="pt-PT" dirty="0" smtClean="0"/>
              <a:t>Presença agressiva: hospitalar, ambulatório e OTC</a:t>
            </a:r>
          </a:p>
          <a:p>
            <a:pPr>
              <a:buNone/>
            </a:pPr>
            <a:r>
              <a:rPr lang="pt-PT" sz="2800" dirty="0" smtClean="0"/>
              <a:t>[graças às visitas dos seus promotores aos médicos]</a:t>
            </a:r>
          </a:p>
          <a:p>
            <a:pPr>
              <a:buNone/>
            </a:pPr>
            <a:endParaRPr lang="pt-PT" dirty="0"/>
          </a:p>
          <a:p>
            <a:pPr>
              <a:buNone/>
            </a:pPr>
            <a:endParaRPr lang="pt-PT" dirty="0" smtClean="0"/>
          </a:p>
          <a:p>
            <a:endParaRPr lang="pt-PT" dirty="0"/>
          </a:p>
        </p:txBody>
      </p:sp>
      <p:sp>
        <p:nvSpPr>
          <p:cNvPr id="4" name="Rectângulo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/>
              <a:t>Contextualização</a:t>
            </a:r>
            <a:endParaRPr lang="pt-PT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74" y="4559300"/>
            <a:ext cx="3530600" cy="229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425" r="12891"/>
          <a:stretch/>
        </p:blipFill>
        <p:spPr>
          <a:xfrm>
            <a:off x="3635896" y="4316026"/>
            <a:ext cx="2716386" cy="2541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526" y="4509120"/>
            <a:ext cx="25400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u="sng" dirty="0" smtClean="0"/>
              <a:t>Anos 80:</a:t>
            </a:r>
          </a:p>
          <a:p>
            <a:r>
              <a:rPr lang="pt-PT" dirty="0" smtClean="0"/>
              <a:t>Grupo </a:t>
            </a:r>
            <a:r>
              <a:rPr lang="pt-PT" dirty="0" err="1" smtClean="0"/>
              <a:t>Aviz</a:t>
            </a:r>
            <a:r>
              <a:rPr lang="pt-PT" dirty="0" smtClean="0"/>
              <a:t> compra Grupo </a:t>
            </a:r>
            <a:r>
              <a:rPr lang="pt-PT" dirty="0" err="1" smtClean="0"/>
              <a:t>MedPor</a:t>
            </a:r>
            <a:endParaRPr lang="pt-PT" dirty="0" smtClean="0"/>
          </a:p>
          <a:p>
            <a:r>
              <a:rPr lang="pt-PT" dirty="0" smtClean="0"/>
              <a:t>Maior grupo empresarial português da altura</a:t>
            </a:r>
          </a:p>
          <a:p>
            <a:r>
              <a:rPr lang="pt-PT" dirty="0" smtClean="0"/>
              <a:t>Presença em indústrias tão diferentes como: turismo, telecomunicações</a:t>
            </a:r>
            <a:r>
              <a:rPr lang="pt-PT" dirty="0"/>
              <a:t> </a:t>
            </a:r>
            <a:r>
              <a:rPr lang="pt-PT" dirty="0" smtClean="0"/>
              <a:t>ou distribuição alimentar</a:t>
            </a:r>
          </a:p>
          <a:p>
            <a:endParaRPr lang="pt-PT" dirty="0"/>
          </a:p>
        </p:txBody>
      </p:sp>
      <p:sp>
        <p:nvSpPr>
          <p:cNvPr id="4" name="Rectângulo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/>
              <a:t>Contextualização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u="sng" dirty="0" err="1" smtClean="0"/>
              <a:t>Séc</a:t>
            </a:r>
            <a:r>
              <a:rPr lang="pt-PT" u="sng" dirty="0" smtClean="0"/>
              <a:t> XXI:</a:t>
            </a:r>
          </a:p>
          <a:p>
            <a:r>
              <a:rPr lang="pt-PT" dirty="0" smtClean="0"/>
              <a:t>Conjuntura atual de crise</a:t>
            </a:r>
          </a:p>
          <a:p>
            <a:r>
              <a:rPr lang="pt-PT" dirty="0" smtClean="0"/>
              <a:t>Emergência dos genéricos</a:t>
            </a:r>
          </a:p>
          <a:p>
            <a:pPr>
              <a:buNone/>
            </a:pPr>
            <a:endParaRPr lang="pt-PT" dirty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/>
          </a:p>
          <a:p>
            <a:pPr algn="ctr">
              <a:buNone/>
            </a:pPr>
            <a:r>
              <a:rPr lang="pt-PT" b="1" dirty="0" smtClean="0"/>
              <a:t>APOSTAR NA INDÚSTRIA FARMACÊUTICA OU RETIRAR-SE??</a:t>
            </a:r>
          </a:p>
          <a:p>
            <a:endParaRPr lang="pt-PT" dirty="0"/>
          </a:p>
        </p:txBody>
      </p:sp>
      <p:sp>
        <p:nvSpPr>
          <p:cNvPr id="4" name="Seta para baixo 3"/>
          <p:cNvSpPr/>
          <p:nvPr/>
        </p:nvSpPr>
        <p:spPr>
          <a:xfrm>
            <a:off x="4067944" y="3356992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/>
              <a:t>Contextualização</a:t>
            </a:r>
            <a:endParaRPr lang="pt-PT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995" y="1340768"/>
            <a:ext cx="3499886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052736"/>
            <a:ext cx="8640960" cy="5616624"/>
          </a:xfrm>
        </p:spPr>
        <p:txBody>
          <a:bodyPr>
            <a:normAutofit/>
          </a:bodyPr>
          <a:lstStyle/>
          <a:p>
            <a:r>
              <a:rPr lang="pt-PT" sz="2000" dirty="0" smtClean="0"/>
              <a:t>Mercado representa a nível global cerca de 300 mil milhões €</a:t>
            </a:r>
          </a:p>
          <a:p>
            <a:r>
              <a:rPr lang="pt-PT" sz="2000" dirty="0" smtClean="0"/>
              <a:t>12 maiores empresas- 40% vendas da indústria</a:t>
            </a:r>
          </a:p>
          <a:p>
            <a:r>
              <a:rPr lang="pt-PT" sz="2000" dirty="0" smtClean="0"/>
              <a:t>Alienações e fusões</a:t>
            </a:r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r>
              <a:rPr lang="pt-PT" sz="2000" dirty="0" smtClean="0"/>
              <a:t>1/3 receitas:</a:t>
            </a:r>
            <a:endParaRPr lang="pt-PT" sz="2000" dirty="0"/>
          </a:p>
        </p:txBody>
      </p:sp>
      <p:sp>
        <p:nvSpPr>
          <p:cNvPr id="5" name="Rectângulo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/>
              <a:t>A Indústria Farmacêutica</a:t>
            </a:r>
            <a:endParaRPr lang="pt-PT" sz="3200" dirty="0"/>
          </a:p>
        </p:txBody>
      </p:sp>
      <p:grpSp>
        <p:nvGrpSpPr>
          <p:cNvPr id="2" name="Grupo 15"/>
          <p:cNvGrpSpPr/>
          <p:nvPr/>
        </p:nvGrpSpPr>
        <p:grpSpPr>
          <a:xfrm>
            <a:off x="179512" y="2492896"/>
            <a:ext cx="5352256" cy="3472160"/>
            <a:chOff x="179512" y="2492896"/>
            <a:chExt cx="5352256" cy="3472160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2382406682"/>
                </p:ext>
              </p:extLst>
            </p:nvPr>
          </p:nvGraphicFramePr>
          <p:xfrm>
            <a:off x="179512" y="2492896"/>
            <a:ext cx="5352256" cy="34721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1" name="Conexão recta 10"/>
            <p:cNvCxnSpPr/>
            <p:nvPr/>
          </p:nvCxnSpPr>
          <p:spPr>
            <a:xfrm flipV="1">
              <a:off x="2699792" y="3429000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ângulo 11"/>
          <p:cNvSpPr/>
          <p:nvPr/>
        </p:nvSpPr>
        <p:spPr>
          <a:xfrm>
            <a:off x="5642665" y="2904162"/>
            <a:ext cx="2169693" cy="1008112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dirty="0" smtClean="0">
                <a:solidFill>
                  <a:schemeClr val="tx1"/>
                </a:solidFill>
              </a:rPr>
              <a:t>- Crescimento em I&amp;D</a:t>
            </a:r>
          </a:p>
          <a:p>
            <a:r>
              <a:rPr lang="pt-PT" sz="1600" dirty="0" smtClean="0">
                <a:solidFill>
                  <a:schemeClr val="tx1"/>
                </a:solidFill>
              </a:rPr>
              <a:t>- Aumento do consumo/produção</a:t>
            </a:r>
          </a:p>
        </p:txBody>
      </p:sp>
      <p:sp>
        <p:nvSpPr>
          <p:cNvPr id="15" name="Rectângulo 14"/>
          <p:cNvSpPr/>
          <p:nvPr/>
        </p:nvSpPr>
        <p:spPr>
          <a:xfrm>
            <a:off x="2267744" y="5517232"/>
            <a:ext cx="374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Marketing</a:t>
            </a:r>
            <a:endParaRPr lang="pt-PT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18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760640"/>
          </a:xfrm>
        </p:spPr>
        <p:txBody>
          <a:bodyPr/>
          <a:lstStyle/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/>
          </a:p>
        </p:txBody>
      </p:sp>
      <p:sp>
        <p:nvSpPr>
          <p:cNvPr id="4" name="Rectângulo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/>
              <a:t>A Indústria Farmacêutica</a:t>
            </a:r>
            <a:endParaRPr lang="pt-PT" sz="3200" dirty="0"/>
          </a:p>
        </p:txBody>
      </p:sp>
      <p:sp>
        <p:nvSpPr>
          <p:cNvPr id="5" name="Rectângulo 4"/>
          <p:cNvSpPr/>
          <p:nvPr/>
        </p:nvSpPr>
        <p:spPr>
          <a:xfrm>
            <a:off x="3431187" y="778615"/>
            <a:ext cx="18722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I&amp;D</a:t>
            </a:r>
            <a:endParaRPr lang="pt-PT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3976789" y="1701945"/>
            <a:ext cx="598320" cy="79208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8" name="Rectângulo 7"/>
          <p:cNvSpPr/>
          <p:nvPr/>
        </p:nvSpPr>
        <p:spPr>
          <a:xfrm>
            <a:off x="2081291" y="249289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PT" sz="2000" dirty="0" smtClean="0"/>
              <a:t>Processos morosos e avultados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PT" sz="2000" dirty="0" smtClean="0"/>
              <a:t>Subsídios do Estado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PT" sz="2000" dirty="0" smtClean="0"/>
              <a:t>Forte regulamentação</a:t>
            </a:r>
          </a:p>
        </p:txBody>
      </p:sp>
      <p:grpSp>
        <p:nvGrpSpPr>
          <p:cNvPr id="7" name="Grupo 24"/>
          <p:cNvGrpSpPr/>
          <p:nvPr/>
        </p:nvGrpSpPr>
        <p:grpSpPr>
          <a:xfrm>
            <a:off x="163809" y="3606818"/>
            <a:ext cx="8816381" cy="952679"/>
            <a:chOff x="327619" y="4428824"/>
            <a:chExt cx="8812288" cy="952679"/>
          </a:xfrm>
        </p:grpSpPr>
        <p:sp>
          <p:nvSpPr>
            <p:cNvPr id="26" name="Forma livre 25"/>
            <p:cNvSpPr/>
            <p:nvPr/>
          </p:nvSpPr>
          <p:spPr>
            <a:xfrm>
              <a:off x="327619" y="4428824"/>
              <a:ext cx="2381699" cy="952679"/>
            </a:xfrm>
            <a:custGeom>
              <a:avLst/>
              <a:gdLst>
                <a:gd name="connsiteX0" fmla="*/ 0 w 2381699"/>
                <a:gd name="connsiteY0" fmla="*/ 0 h 952679"/>
                <a:gd name="connsiteX1" fmla="*/ 1905360 w 2381699"/>
                <a:gd name="connsiteY1" fmla="*/ 0 h 952679"/>
                <a:gd name="connsiteX2" fmla="*/ 2381699 w 2381699"/>
                <a:gd name="connsiteY2" fmla="*/ 476340 h 952679"/>
                <a:gd name="connsiteX3" fmla="*/ 1905360 w 2381699"/>
                <a:gd name="connsiteY3" fmla="*/ 952679 h 952679"/>
                <a:gd name="connsiteX4" fmla="*/ 0 w 2381699"/>
                <a:gd name="connsiteY4" fmla="*/ 952679 h 952679"/>
                <a:gd name="connsiteX5" fmla="*/ 476340 w 2381699"/>
                <a:gd name="connsiteY5" fmla="*/ 476340 h 952679"/>
                <a:gd name="connsiteX6" fmla="*/ 0 w 2381699"/>
                <a:gd name="connsiteY6" fmla="*/ 0 h 95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699" h="952679">
                  <a:moveTo>
                    <a:pt x="0" y="0"/>
                  </a:moveTo>
                  <a:lnTo>
                    <a:pt x="1905360" y="0"/>
                  </a:lnTo>
                  <a:lnTo>
                    <a:pt x="2381699" y="476340"/>
                  </a:lnTo>
                  <a:lnTo>
                    <a:pt x="1905360" y="952679"/>
                  </a:lnTo>
                  <a:lnTo>
                    <a:pt x="0" y="952679"/>
                  </a:lnTo>
                  <a:lnTo>
                    <a:pt x="476340" y="4763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348" tIns="21336" rIns="497675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 kern="1200" dirty="0" smtClean="0"/>
                <a:t>Ensaios pré-clínicos/ clínicos (10 anos)</a:t>
              </a:r>
              <a:endParaRPr lang="pt-PT" sz="1600" kern="1200" dirty="0"/>
            </a:p>
          </p:txBody>
        </p:sp>
        <p:sp>
          <p:nvSpPr>
            <p:cNvPr id="27" name="Forma livre 26"/>
            <p:cNvSpPr/>
            <p:nvPr/>
          </p:nvSpPr>
          <p:spPr>
            <a:xfrm>
              <a:off x="2471149" y="4428824"/>
              <a:ext cx="2381699" cy="952679"/>
            </a:xfrm>
            <a:custGeom>
              <a:avLst/>
              <a:gdLst>
                <a:gd name="connsiteX0" fmla="*/ 0 w 2381699"/>
                <a:gd name="connsiteY0" fmla="*/ 0 h 952679"/>
                <a:gd name="connsiteX1" fmla="*/ 1905360 w 2381699"/>
                <a:gd name="connsiteY1" fmla="*/ 0 h 952679"/>
                <a:gd name="connsiteX2" fmla="*/ 2381699 w 2381699"/>
                <a:gd name="connsiteY2" fmla="*/ 476340 h 952679"/>
                <a:gd name="connsiteX3" fmla="*/ 1905360 w 2381699"/>
                <a:gd name="connsiteY3" fmla="*/ 952679 h 952679"/>
                <a:gd name="connsiteX4" fmla="*/ 0 w 2381699"/>
                <a:gd name="connsiteY4" fmla="*/ 952679 h 952679"/>
                <a:gd name="connsiteX5" fmla="*/ 476340 w 2381699"/>
                <a:gd name="connsiteY5" fmla="*/ 476340 h 952679"/>
                <a:gd name="connsiteX6" fmla="*/ 0 w 2381699"/>
                <a:gd name="connsiteY6" fmla="*/ 0 h 95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699" h="952679">
                  <a:moveTo>
                    <a:pt x="0" y="0"/>
                  </a:moveTo>
                  <a:lnTo>
                    <a:pt x="1905360" y="0"/>
                  </a:lnTo>
                  <a:lnTo>
                    <a:pt x="2381699" y="476340"/>
                  </a:lnTo>
                  <a:lnTo>
                    <a:pt x="1905360" y="952679"/>
                  </a:lnTo>
                  <a:lnTo>
                    <a:pt x="0" y="952679"/>
                  </a:lnTo>
                  <a:lnTo>
                    <a:pt x="476340" y="4763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348" tIns="21336" rIns="497675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 kern="1200" dirty="0" smtClean="0"/>
                <a:t>Procedimentos administrativos (2/3 anos)</a:t>
              </a:r>
            </a:p>
          </p:txBody>
        </p:sp>
        <p:sp>
          <p:nvSpPr>
            <p:cNvPr id="28" name="Forma livre 27"/>
            <p:cNvSpPr/>
            <p:nvPr/>
          </p:nvSpPr>
          <p:spPr>
            <a:xfrm>
              <a:off x="4614679" y="4428824"/>
              <a:ext cx="2381699" cy="952679"/>
            </a:xfrm>
            <a:custGeom>
              <a:avLst/>
              <a:gdLst>
                <a:gd name="connsiteX0" fmla="*/ 0 w 2381699"/>
                <a:gd name="connsiteY0" fmla="*/ 0 h 952679"/>
                <a:gd name="connsiteX1" fmla="*/ 1905360 w 2381699"/>
                <a:gd name="connsiteY1" fmla="*/ 0 h 952679"/>
                <a:gd name="connsiteX2" fmla="*/ 2381699 w 2381699"/>
                <a:gd name="connsiteY2" fmla="*/ 476340 h 952679"/>
                <a:gd name="connsiteX3" fmla="*/ 1905360 w 2381699"/>
                <a:gd name="connsiteY3" fmla="*/ 952679 h 952679"/>
                <a:gd name="connsiteX4" fmla="*/ 0 w 2381699"/>
                <a:gd name="connsiteY4" fmla="*/ 952679 h 952679"/>
                <a:gd name="connsiteX5" fmla="*/ 476340 w 2381699"/>
                <a:gd name="connsiteY5" fmla="*/ 476340 h 952679"/>
                <a:gd name="connsiteX6" fmla="*/ 0 w 2381699"/>
                <a:gd name="connsiteY6" fmla="*/ 0 h 95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699" h="952679">
                  <a:moveTo>
                    <a:pt x="0" y="0"/>
                  </a:moveTo>
                  <a:lnTo>
                    <a:pt x="1905360" y="0"/>
                  </a:lnTo>
                  <a:lnTo>
                    <a:pt x="2381699" y="476340"/>
                  </a:lnTo>
                  <a:lnTo>
                    <a:pt x="1905360" y="952679"/>
                  </a:lnTo>
                  <a:lnTo>
                    <a:pt x="0" y="952679"/>
                  </a:lnTo>
                  <a:lnTo>
                    <a:pt x="476340" y="4763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348" tIns="21336" rIns="497675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 kern="1200" dirty="0" smtClean="0"/>
                <a:t>Registo </a:t>
              </a:r>
              <a:endParaRPr lang="pt-PT" sz="1600" kern="1200" dirty="0"/>
            </a:p>
          </p:txBody>
        </p:sp>
        <p:sp>
          <p:nvSpPr>
            <p:cNvPr id="29" name="Forma livre 28"/>
            <p:cNvSpPr/>
            <p:nvPr/>
          </p:nvSpPr>
          <p:spPr>
            <a:xfrm>
              <a:off x="6758208" y="4428824"/>
              <a:ext cx="2381699" cy="952679"/>
            </a:xfrm>
            <a:custGeom>
              <a:avLst/>
              <a:gdLst>
                <a:gd name="connsiteX0" fmla="*/ 0 w 2381699"/>
                <a:gd name="connsiteY0" fmla="*/ 0 h 952679"/>
                <a:gd name="connsiteX1" fmla="*/ 1905360 w 2381699"/>
                <a:gd name="connsiteY1" fmla="*/ 0 h 952679"/>
                <a:gd name="connsiteX2" fmla="*/ 2381699 w 2381699"/>
                <a:gd name="connsiteY2" fmla="*/ 476340 h 952679"/>
                <a:gd name="connsiteX3" fmla="*/ 1905360 w 2381699"/>
                <a:gd name="connsiteY3" fmla="*/ 952679 h 952679"/>
                <a:gd name="connsiteX4" fmla="*/ 0 w 2381699"/>
                <a:gd name="connsiteY4" fmla="*/ 952679 h 952679"/>
                <a:gd name="connsiteX5" fmla="*/ 476340 w 2381699"/>
                <a:gd name="connsiteY5" fmla="*/ 476340 h 952679"/>
                <a:gd name="connsiteX6" fmla="*/ 0 w 2381699"/>
                <a:gd name="connsiteY6" fmla="*/ 0 h 95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699" h="952679">
                  <a:moveTo>
                    <a:pt x="0" y="0"/>
                  </a:moveTo>
                  <a:lnTo>
                    <a:pt x="1905360" y="0"/>
                  </a:lnTo>
                  <a:lnTo>
                    <a:pt x="2381699" y="476340"/>
                  </a:lnTo>
                  <a:lnTo>
                    <a:pt x="1905360" y="952679"/>
                  </a:lnTo>
                  <a:lnTo>
                    <a:pt x="0" y="952679"/>
                  </a:lnTo>
                  <a:lnTo>
                    <a:pt x="476340" y="4763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348" tIns="21336" rIns="497675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 kern="1200" dirty="0" smtClean="0"/>
                <a:t>Comercialização</a:t>
              </a:r>
              <a:endParaRPr lang="pt-PT" sz="1600" kern="1200" dirty="0"/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91" y="4703681"/>
            <a:ext cx="4876343" cy="202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7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18356" y="1052736"/>
            <a:ext cx="8507288" cy="4929411"/>
          </a:xfrm>
        </p:spPr>
        <p:txBody>
          <a:bodyPr>
            <a:normAutofit/>
          </a:bodyPr>
          <a:lstStyle/>
          <a:p>
            <a:endParaRPr lang="pt-PT" sz="2400" b="1" dirty="0" smtClean="0">
              <a:solidFill>
                <a:schemeClr val="tx2"/>
              </a:solidFill>
            </a:endParaRPr>
          </a:p>
          <a:p>
            <a:r>
              <a:rPr lang="pt-PT" sz="2400" b="1" dirty="0" smtClean="0">
                <a:solidFill>
                  <a:schemeClr val="tx2"/>
                </a:solidFill>
              </a:rPr>
              <a:t>Crescente importância dos genéricos</a:t>
            </a:r>
            <a:endParaRPr lang="pt-PT" sz="2400" b="1" dirty="0">
              <a:solidFill>
                <a:schemeClr val="tx2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/>
              <a:t>A Indústria Farmacêutica</a:t>
            </a:r>
            <a:endParaRPr lang="pt-PT" sz="3200" dirty="0"/>
          </a:p>
        </p:txBody>
      </p:sp>
      <p:sp>
        <p:nvSpPr>
          <p:cNvPr id="5" name="Rectângulo 4"/>
          <p:cNvSpPr/>
          <p:nvPr/>
        </p:nvSpPr>
        <p:spPr>
          <a:xfrm>
            <a:off x="5508104" y="1052736"/>
            <a:ext cx="3528392" cy="1584176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pt-PT" dirty="0" smtClean="0">
                <a:solidFill>
                  <a:schemeClr val="tx1"/>
                </a:solidFill>
              </a:rPr>
              <a:t>Fabricados por outras marcas que não a detentora da patente original</a:t>
            </a:r>
          </a:p>
          <a:p>
            <a:pPr marL="285750" indent="-285750">
              <a:buFontTx/>
              <a:buChar char="-"/>
            </a:pPr>
            <a:r>
              <a:rPr lang="pt-PT" dirty="0" smtClean="0">
                <a:solidFill>
                  <a:schemeClr val="tx1"/>
                </a:solidFill>
              </a:rPr>
              <a:t>Mais baratos</a:t>
            </a:r>
          </a:p>
          <a:p>
            <a:pPr marL="285750" indent="-285750">
              <a:buFontTx/>
              <a:buChar char="-"/>
            </a:pPr>
            <a:r>
              <a:rPr lang="pt-PT" dirty="0" smtClean="0">
                <a:solidFill>
                  <a:schemeClr val="tx1"/>
                </a:solidFill>
              </a:rPr>
              <a:t>Incentivo do estado</a:t>
            </a:r>
            <a:endParaRPr lang="pt-PT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32728606"/>
              </p:ext>
            </p:extLst>
          </p:nvPr>
        </p:nvGraphicFramePr>
        <p:xfrm>
          <a:off x="107504" y="2423474"/>
          <a:ext cx="504056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69" y="3356992"/>
            <a:ext cx="3660227" cy="215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45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FDAB9A-796F-49D8-98EF-07195540A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5954F5-59D6-41C0-8F6D-A4C9FBACD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410F7D-5196-49D1-8DBA-F0DE21FD8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F4F92F-5FAD-4372-921E-520CF7DEB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F08F8F-F29F-44C5-82C5-C20A0C742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DA7AAA-F90C-4576-975D-F43B3341C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0A68ED-1F45-4E35-9086-A96282DCD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250</TotalTime>
  <Words>747</Words>
  <Application>Microsoft Office PowerPoint</Application>
  <PresentationFormat>Apresentação no Ecrã (4:3)</PresentationFormat>
  <Paragraphs>248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5" baseType="lpstr">
      <vt:lpstr>Office Theme</vt:lpstr>
      <vt:lpstr>CASO MEDPOR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Meio Envolvente Imediato  </vt:lpstr>
      <vt:lpstr> Meio Envolvente Imediato  </vt:lpstr>
      <vt:lpstr> Meio Envolvente Imediato  </vt:lpstr>
      <vt:lpstr> Meio Envolvente Imediato  </vt:lpstr>
      <vt:lpstr> Meio Envolvente Imediato  </vt:lpstr>
      <vt:lpstr> Meio Envolvente Imediato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 Envolvente Imediato</dc:title>
  <dc:creator>Inês Frazão</dc:creator>
  <cp:lastModifiedBy>Lopes_da_Costa</cp:lastModifiedBy>
  <cp:revision>29</cp:revision>
  <dcterms:created xsi:type="dcterms:W3CDTF">2013-09-29T15:31:43Z</dcterms:created>
  <dcterms:modified xsi:type="dcterms:W3CDTF">2013-10-01T10:57:32Z</dcterms:modified>
</cp:coreProperties>
</file>