
<file path=[Content_Types].xml><?xml version="1.0" encoding="utf-8"?>
<Types xmlns="http://schemas.openxmlformats.org/package/2006/content-types"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9" r:id="rId1"/>
  </p:sldMasterIdLst>
  <p:notesMasterIdLst>
    <p:notesMasterId r:id="rId12"/>
  </p:notesMasterIdLst>
  <p:handoutMasterIdLst>
    <p:handoutMasterId r:id="rId13"/>
  </p:handoutMasterIdLst>
  <p:sldIdLst>
    <p:sldId id="338" r:id="rId2"/>
    <p:sldId id="336" r:id="rId3"/>
    <p:sldId id="341" r:id="rId4"/>
    <p:sldId id="342" r:id="rId5"/>
    <p:sldId id="334" r:id="rId6"/>
    <p:sldId id="343" r:id="rId7"/>
    <p:sldId id="350" r:id="rId8"/>
    <p:sldId id="351" r:id="rId9"/>
    <p:sldId id="349" r:id="rId10"/>
    <p:sldId id="344" r:id="rId11"/>
  </p:sldIdLst>
  <p:sldSz cx="9144000" cy="6858000" type="screen4x3"/>
  <p:notesSz cx="6797675" cy="9926638"/>
  <p:kinsoku lang="ja-JP" invalStChars="、。，．・：；？！゛゜ヽヾゝゞ々ー’”）〕］｝〉》」』】°‰′″℃￠％ぁぃぅぇぉっゃゅょゎァィゥェォッャュョヮヵヶ!%),.:;?]}｡｣､･ｧｨｩｪｫｬｭｮｯｰﾞﾟ" invalEndChars="‘“（〔［｛〈《「『【￥＄$([\{｢￡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0000"/>
    <a:srgbClr val="FF3300"/>
    <a:srgbClr val="FFFF00"/>
    <a:srgbClr val="66CCFF"/>
    <a:srgbClr val="F9E1D1"/>
    <a:srgbClr val="FFFF99"/>
    <a:srgbClr val="F6D2BA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15640" autoAdjust="0"/>
    <p:restoredTop sz="84547" autoAdjust="0"/>
  </p:normalViewPr>
  <p:slideViewPr>
    <p:cSldViewPr>
      <p:cViewPr>
        <p:scale>
          <a:sx n="86" d="100"/>
          <a:sy n="86" d="100"/>
        </p:scale>
        <p:origin x="-1284" y="-1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5502"/>
    </p:cViewPr>
  </p:sorterViewPr>
  <p:notesViewPr>
    <p:cSldViewPr>
      <p:cViewPr varScale="1">
        <p:scale>
          <a:sx n="59" d="100"/>
          <a:sy n="59" d="100"/>
        </p:scale>
        <p:origin x="-1788" y="-84"/>
      </p:cViewPr>
      <p:guideLst>
        <p:guide orient="horz" pos="3127"/>
        <p:guide pos="21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3338545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925513" y="750888"/>
            <a:ext cx="4946650" cy="3709987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51" name="Rectangle 3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4875"/>
            <a:ext cx="4984750" cy="44672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0488" tIns="44450" rIns="90488" bIns="444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85452262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ChangeArrowheads="1"/>
          </p:cNvSpPr>
          <p:nvPr/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3555" name="Rectangle 3"/>
          <p:cNvSpPr>
            <a:spLocks noChangeArrowheads="1"/>
          </p:cNvSpPr>
          <p:nvPr/>
        </p:nvSpPr>
        <p:spPr bwMode="auto">
          <a:xfrm>
            <a:off x="3851275" y="9429750"/>
            <a:ext cx="2946400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 anchor="b"/>
          <a:lstStyle/>
          <a:p>
            <a:pPr algn="r" eaLnBrk="0" hangingPunct="0"/>
            <a:r>
              <a:rPr lang="en-US" sz="1200">
                <a:latin typeface="Times New Roman" pitchFamily="18" charset="0"/>
              </a:rPr>
              <a:t>2</a:t>
            </a:r>
          </a:p>
        </p:txBody>
      </p:sp>
      <p:sp>
        <p:nvSpPr>
          <p:cNvPr id="23556" name="Rectangle 4"/>
          <p:cNvSpPr>
            <a:spLocks noChangeArrowheads="1"/>
          </p:cNvSpPr>
          <p:nvPr/>
        </p:nvSpPr>
        <p:spPr bwMode="auto">
          <a:xfrm>
            <a:off x="0" y="9429750"/>
            <a:ext cx="2946400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3557" name="Rectangle 5"/>
          <p:cNvSpPr>
            <a:spLocks noChangeArrowheads="1"/>
          </p:cNvSpPr>
          <p:nvPr/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3558" name="Rectangle 6"/>
          <p:cNvSpPr>
            <a:spLocks noChangeArrowheads="1"/>
          </p:cNvSpPr>
          <p:nvPr/>
        </p:nvSpPr>
        <p:spPr bwMode="auto">
          <a:xfrm>
            <a:off x="3849688" y="0"/>
            <a:ext cx="2947987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3559" name="Rectangle 7"/>
          <p:cNvSpPr>
            <a:spLocks noChangeArrowheads="1"/>
          </p:cNvSpPr>
          <p:nvPr/>
        </p:nvSpPr>
        <p:spPr bwMode="auto">
          <a:xfrm>
            <a:off x="3849688" y="9428163"/>
            <a:ext cx="2947987" cy="498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9050" tIns="0" rIns="19050" bIns="0" anchor="b"/>
          <a:lstStyle/>
          <a:p>
            <a:pPr algn="r" defTabSz="949325" eaLnBrk="0" hangingPunct="0"/>
            <a:r>
              <a:rPr lang="en-US" sz="1000" i="1">
                <a:latin typeface="Times New Roman" pitchFamily="18" charset="0"/>
              </a:rPr>
              <a:t>18</a:t>
            </a:r>
          </a:p>
        </p:txBody>
      </p:sp>
      <p:sp>
        <p:nvSpPr>
          <p:cNvPr id="23560" name="Rectangle 8"/>
          <p:cNvSpPr>
            <a:spLocks noChangeArrowheads="1"/>
          </p:cNvSpPr>
          <p:nvPr/>
        </p:nvSpPr>
        <p:spPr bwMode="auto">
          <a:xfrm>
            <a:off x="0" y="9428163"/>
            <a:ext cx="2946400" cy="498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3561" name="Rectangle 9"/>
          <p:cNvSpPr>
            <a:spLocks noChangeArrowheads="1"/>
          </p:cNvSpPr>
          <p:nvPr/>
        </p:nvSpPr>
        <p:spPr bwMode="auto">
          <a:xfrm>
            <a:off x="0" y="0"/>
            <a:ext cx="2946400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3562" name="Rectangle 10"/>
          <p:cNvSpPr>
            <a:spLocks noChangeArrowheads="1" noTextEdit="1"/>
          </p:cNvSpPr>
          <p:nvPr>
            <p:ph type="sldImg"/>
          </p:nvPr>
        </p:nvSpPr>
        <p:spPr>
          <a:ln cap="flat">
            <a:solidFill>
              <a:schemeClr val="tx1"/>
            </a:solidFill>
          </a:ln>
        </p:spPr>
      </p:sp>
      <p:sp>
        <p:nvSpPr>
          <p:cNvPr id="23563" name="Rectangle 11"/>
          <p:cNvSpPr>
            <a:spLocks noGrp="1" noChangeArrowheads="1"/>
          </p:cNvSpPr>
          <p:nvPr>
            <p:ph type="body" idx="1"/>
          </p:nvPr>
        </p:nvSpPr>
        <p:spPr>
          <a:xfrm>
            <a:off x="906463" y="4713288"/>
            <a:ext cx="4983162" cy="4467225"/>
          </a:xfrm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3662" tIns="47625" rIns="93662" bIns="47625"/>
          <a:lstStyle/>
          <a:p>
            <a:pPr defTabSz="790575" eaLnBrk="1" hangingPunct="1"/>
            <a:endParaRPr lang="en-GB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ChangeArrowheads="1"/>
          </p:cNvSpPr>
          <p:nvPr/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5363" name="Rectangle 3"/>
          <p:cNvSpPr>
            <a:spLocks noChangeArrowheads="1"/>
          </p:cNvSpPr>
          <p:nvPr/>
        </p:nvSpPr>
        <p:spPr bwMode="auto">
          <a:xfrm>
            <a:off x="3851275" y="9429750"/>
            <a:ext cx="2946400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 anchor="b"/>
          <a:lstStyle/>
          <a:p>
            <a:pPr algn="r" eaLnBrk="0" hangingPunct="0"/>
            <a:r>
              <a:rPr lang="en-US" sz="1200">
                <a:latin typeface="Times New Roman" pitchFamily="18" charset="0"/>
              </a:rPr>
              <a:t>2</a:t>
            </a:r>
          </a:p>
        </p:txBody>
      </p:sp>
      <p:sp>
        <p:nvSpPr>
          <p:cNvPr id="15364" name="Rectangle 4"/>
          <p:cNvSpPr>
            <a:spLocks noChangeArrowheads="1"/>
          </p:cNvSpPr>
          <p:nvPr/>
        </p:nvSpPr>
        <p:spPr bwMode="auto">
          <a:xfrm>
            <a:off x="0" y="9429750"/>
            <a:ext cx="2946400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5365" name="Rectangle 5"/>
          <p:cNvSpPr>
            <a:spLocks noChangeArrowheads="1"/>
          </p:cNvSpPr>
          <p:nvPr/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5366" name="Rectangle 6"/>
          <p:cNvSpPr>
            <a:spLocks noChangeArrowheads="1"/>
          </p:cNvSpPr>
          <p:nvPr/>
        </p:nvSpPr>
        <p:spPr bwMode="auto">
          <a:xfrm>
            <a:off x="3849688" y="0"/>
            <a:ext cx="2947987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5367" name="Rectangle 7"/>
          <p:cNvSpPr>
            <a:spLocks noChangeArrowheads="1"/>
          </p:cNvSpPr>
          <p:nvPr/>
        </p:nvSpPr>
        <p:spPr bwMode="auto">
          <a:xfrm>
            <a:off x="3849688" y="9428163"/>
            <a:ext cx="2947987" cy="498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9050" tIns="0" rIns="19050" bIns="0" anchor="b"/>
          <a:lstStyle/>
          <a:p>
            <a:pPr algn="r" defTabSz="949325" eaLnBrk="0" hangingPunct="0"/>
            <a:r>
              <a:rPr lang="en-US" sz="1000" i="1">
                <a:latin typeface="Times New Roman" pitchFamily="18" charset="0"/>
              </a:rPr>
              <a:t>18</a:t>
            </a:r>
          </a:p>
        </p:txBody>
      </p:sp>
      <p:sp>
        <p:nvSpPr>
          <p:cNvPr id="15368" name="Rectangle 8"/>
          <p:cNvSpPr>
            <a:spLocks noChangeArrowheads="1"/>
          </p:cNvSpPr>
          <p:nvPr/>
        </p:nvSpPr>
        <p:spPr bwMode="auto">
          <a:xfrm>
            <a:off x="0" y="9428163"/>
            <a:ext cx="2946400" cy="498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5369" name="Rectangle 9"/>
          <p:cNvSpPr>
            <a:spLocks noChangeArrowheads="1"/>
          </p:cNvSpPr>
          <p:nvPr/>
        </p:nvSpPr>
        <p:spPr bwMode="auto">
          <a:xfrm>
            <a:off x="0" y="0"/>
            <a:ext cx="2946400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5370" name="Rectangle 10"/>
          <p:cNvSpPr>
            <a:spLocks noChangeArrowheads="1" noTextEdit="1"/>
          </p:cNvSpPr>
          <p:nvPr>
            <p:ph type="sldImg"/>
          </p:nvPr>
        </p:nvSpPr>
        <p:spPr>
          <a:ln cap="flat">
            <a:solidFill>
              <a:schemeClr val="tx1"/>
            </a:solidFill>
          </a:ln>
        </p:spPr>
      </p:sp>
      <p:sp>
        <p:nvSpPr>
          <p:cNvPr id="15371" name="Rectangle 11"/>
          <p:cNvSpPr>
            <a:spLocks noGrp="1" noChangeArrowheads="1"/>
          </p:cNvSpPr>
          <p:nvPr>
            <p:ph type="body" idx="1"/>
          </p:nvPr>
        </p:nvSpPr>
        <p:spPr>
          <a:xfrm>
            <a:off x="906463" y="4713288"/>
            <a:ext cx="4983162" cy="4467225"/>
          </a:xfrm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3662" tIns="47625" rIns="93662" bIns="47625"/>
          <a:lstStyle/>
          <a:p>
            <a:pPr defTabSz="790575" eaLnBrk="1" hangingPunct="1"/>
            <a:endParaRPr lang="en-GB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ChangeArrowheads="1"/>
          </p:cNvSpPr>
          <p:nvPr/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6387" name="Rectangle 3"/>
          <p:cNvSpPr>
            <a:spLocks noChangeArrowheads="1"/>
          </p:cNvSpPr>
          <p:nvPr/>
        </p:nvSpPr>
        <p:spPr bwMode="auto">
          <a:xfrm>
            <a:off x="3851275" y="9429750"/>
            <a:ext cx="2946400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 anchor="b"/>
          <a:lstStyle/>
          <a:p>
            <a:pPr algn="r" eaLnBrk="0" hangingPunct="0"/>
            <a:r>
              <a:rPr lang="en-US" sz="1200">
                <a:latin typeface="Times New Roman" pitchFamily="18" charset="0"/>
              </a:rPr>
              <a:t>2</a:t>
            </a:r>
          </a:p>
        </p:txBody>
      </p:sp>
      <p:sp>
        <p:nvSpPr>
          <p:cNvPr id="16388" name="Rectangle 4"/>
          <p:cNvSpPr>
            <a:spLocks noChangeArrowheads="1"/>
          </p:cNvSpPr>
          <p:nvPr/>
        </p:nvSpPr>
        <p:spPr bwMode="auto">
          <a:xfrm>
            <a:off x="0" y="9429750"/>
            <a:ext cx="2946400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6389" name="Rectangle 5"/>
          <p:cNvSpPr>
            <a:spLocks noChangeArrowheads="1"/>
          </p:cNvSpPr>
          <p:nvPr/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6390" name="Rectangle 6"/>
          <p:cNvSpPr>
            <a:spLocks noChangeArrowheads="1"/>
          </p:cNvSpPr>
          <p:nvPr/>
        </p:nvSpPr>
        <p:spPr bwMode="auto">
          <a:xfrm>
            <a:off x="3849688" y="0"/>
            <a:ext cx="2947987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6391" name="Rectangle 7"/>
          <p:cNvSpPr>
            <a:spLocks noChangeArrowheads="1"/>
          </p:cNvSpPr>
          <p:nvPr/>
        </p:nvSpPr>
        <p:spPr bwMode="auto">
          <a:xfrm>
            <a:off x="3849688" y="9428163"/>
            <a:ext cx="2947987" cy="498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9050" tIns="0" rIns="19050" bIns="0" anchor="b"/>
          <a:lstStyle/>
          <a:p>
            <a:pPr algn="r" defTabSz="949325" eaLnBrk="0" hangingPunct="0"/>
            <a:r>
              <a:rPr lang="en-US" sz="1000" i="1">
                <a:latin typeface="Times New Roman" pitchFamily="18" charset="0"/>
              </a:rPr>
              <a:t>18</a:t>
            </a:r>
          </a:p>
        </p:txBody>
      </p:sp>
      <p:sp>
        <p:nvSpPr>
          <p:cNvPr id="16392" name="Rectangle 8"/>
          <p:cNvSpPr>
            <a:spLocks noChangeArrowheads="1"/>
          </p:cNvSpPr>
          <p:nvPr/>
        </p:nvSpPr>
        <p:spPr bwMode="auto">
          <a:xfrm>
            <a:off x="0" y="9428163"/>
            <a:ext cx="2946400" cy="498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6393" name="Rectangle 9"/>
          <p:cNvSpPr>
            <a:spLocks noChangeArrowheads="1"/>
          </p:cNvSpPr>
          <p:nvPr/>
        </p:nvSpPr>
        <p:spPr bwMode="auto">
          <a:xfrm>
            <a:off x="0" y="0"/>
            <a:ext cx="2946400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6394" name="Rectangle 10"/>
          <p:cNvSpPr>
            <a:spLocks noChangeArrowheads="1" noTextEdit="1"/>
          </p:cNvSpPr>
          <p:nvPr>
            <p:ph type="sldImg"/>
          </p:nvPr>
        </p:nvSpPr>
        <p:spPr>
          <a:ln cap="flat">
            <a:solidFill>
              <a:schemeClr val="tx1"/>
            </a:solidFill>
          </a:ln>
        </p:spPr>
      </p:sp>
      <p:sp>
        <p:nvSpPr>
          <p:cNvPr id="16395" name="Rectangle 11"/>
          <p:cNvSpPr>
            <a:spLocks noGrp="1" noChangeArrowheads="1"/>
          </p:cNvSpPr>
          <p:nvPr>
            <p:ph type="body" idx="1"/>
          </p:nvPr>
        </p:nvSpPr>
        <p:spPr>
          <a:xfrm>
            <a:off x="906463" y="4713288"/>
            <a:ext cx="4983162" cy="4467225"/>
          </a:xfrm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3662" tIns="47625" rIns="93662" bIns="47625"/>
          <a:lstStyle/>
          <a:p>
            <a:pPr defTabSz="790575" eaLnBrk="1" hangingPunct="1"/>
            <a:endParaRPr lang="en-GB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ChangeArrowheads="1"/>
          </p:cNvSpPr>
          <p:nvPr/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7411" name="Rectangle 3"/>
          <p:cNvSpPr>
            <a:spLocks noChangeArrowheads="1"/>
          </p:cNvSpPr>
          <p:nvPr/>
        </p:nvSpPr>
        <p:spPr bwMode="auto">
          <a:xfrm>
            <a:off x="3851275" y="9429750"/>
            <a:ext cx="2946400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 anchor="b"/>
          <a:lstStyle/>
          <a:p>
            <a:pPr algn="r" eaLnBrk="0" hangingPunct="0"/>
            <a:r>
              <a:rPr lang="en-US" sz="1200">
                <a:latin typeface="Times New Roman" pitchFamily="18" charset="0"/>
              </a:rPr>
              <a:t>2</a:t>
            </a:r>
          </a:p>
        </p:txBody>
      </p:sp>
      <p:sp>
        <p:nvSpPr>
          <p:cNvPr id="17412" name="Rectangle 4"/>
          <p:cNvSpPr>
            <a:spLocks noChangeArrowheads="1"/>
          </p:cNvSpPr>
          <p:nvPr/>
        </p:nvSpPr>
        <p:spPr bwMode="auto">
          <a:xfrm>
            <a:off x="0" y="9429750"/>
            <a:ext cx="2946400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7413" name="Rectangle 5"/>
          <p:cNvSpPr>
            <a:spLocks noChangeArrowheads="1"/>
          </p:cNvSpPr>
          <p:nvPr/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7414" name="Rectangle 6"/>
          <p:cNvSpPr>
            <a:spLocks noChangeArrowheads="1"/>
          </p:cNvSpPr>
          <p:nvPr/>
        </p:nvSpPr>
        <p:spPr bwMode="auto">
          <a:xfrm>
            <a:off x="3849688" y="0"/>
            <a:ext cx="2947987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7415" name="Rectangle 7"/>
          <p:cNvSpPr>
            <a:spLocks noChangeArrowheads="1"/>
          </p:cNvSpPr>
          <p:nvPr/>
        </p:nvSpPr>
        <p:spPr bwMode="auto">
          <a:xfrm>
            <a:off x="3849688" y="9428163"/>
            <a:ext cx="2947987" cy="498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9050" tIns="0" rIns="19050" bIns="0" anchor="b"/>
          <a:lstStyle/>
          <a:p>
            <a:pPr algn="r" defTabSz="949325" eaLnBrk="0" hangingPunct="0"/>
            <a:r>
              <a:rPr lang="en-US" sz="1000" i="1">
                <a:latin typeface="Times New Roman" pitchFamily="18" charset="0"/>
              </a:rPr>
              <a:t>18</a:t>
            </a:r>
          </a:p>
        </p:txBody>
      </p:sp>
      <p:sp>
        <p:nvSpPr>
          <p:cNvPr id="17416" name="Rectangle 8"/>
          <p:cNvSpPr>
            <a:spLocks noChangeArrowheads="1"/>
          </p:cNvSpPr>
          <p:nvPr/>
        </p:nvSpPr>
        <p:spPr bwMode="auto">
          <a:xfrm>
            <a:off x="0" y="9428163"/>
            <a:ext cx="2946400" cy="498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7417" name="Rectangle 9"/>
          <p:cNvSpPr>
            <a:spLocks noChangeArrowheads="1"/>
          </p:cNvSpPr>
          <p:nvPr/>
        </p:nvSpPr>
        <p:spPr bwMode="auto">
          <a:xfrm>
            <a:off x="0" y="0"/>
            <a:ext cx="2946400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7418" name="Rectangle 10"/>
          <p:cNvSpPr>
            <a:spLocks noChangeArrowheads="1" noTextEdit="1"/>
          </p:cNvSpPr>
          <p:nvPr>
            <p:ph type="sldImg"/>
          </p:nvPr>
        </p:nvSpPr>
        <p:spPr>
          <a:ln cap="flat">
            <a:solidFill>
              <a:schemeClr val="tx1"/>
            </a:solidFill>
          </a:ln>
        </p:spPr>
      </p:sp>
      <p:sp>
        <p:nvSpPr>
          <p:cNvPr id="17419" name="Rectangle 11"/>
          <p:cNvSpPr>
            <a:spLocks noGrp="1" noChangeArrowheads="1"/>
          </p:cNvSpPr>
          <p:nvPr>
            <p:ph type="body" idx="1"/>
          </p:nvPr>
        </p:nvSpPr>
        <p:spPr>
          <a:xfrm>
            <a:off x="906463" y="4713288"/>
            <a:ext cx="4983162" cy="4467225"/>
          </a:xfrm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3662" tIns="47625" rIns="93662" bIns="47625"/>
          <a:lstStyle/>
          <a:p>
            <a:pPr defTabSz="790575" eaLnBrk="1" hangingPunct="1"/>
            <a:endParaRPr lang="en-GB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ChangeArrowheads="1"/>
          </p:cNvSpPr>
          <p:nvPr/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8435" name="Rectangle 3"/>
          <p:cNvSpPr>
            <a:spLocks noChangeArrowheads="1"/>
          </p:cNvSpPr>
          <p:nvPr/>
        </p:nvSpPr>
        <p:spPr bwMode="auto">
          <a:xfrm>
            <a:off x="3851275" y="9429750"/>
            <a:ext cx="2946400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 anchor="b"/>
          <a:lstStyle/>
          <a:p>
            <a:pPr algn="r" eaLnBrk="0" hangingPunct="0"/>
            <a:r>
              <a:rPr lang="en-US" sz="1200">
                <a:latin typeface="Times New Roman" pitchFamily="18" charset="0"/>
              </a:rPr>
              <a:t>2</a:t>
            </a:r>
          </a:p>
        </p:txBody>
      </p:sp>
      <p:sp>
        <p:nvSpPr>
          <p:cNvPr id="18436" name="Rectangle 4"/>
          <p:cNvSpPr>
            <a:spLocks noChangeArrowheads="1"/>
          </p:cNvSpPr>
          <p:nvPr/>
        </p:nvSpPr>
        <p:spPr bwMode="auto">
          <a:xfrm>
            <a:off x="0" y="9429750"/>
            <a:ext cx="2946400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8437" name="Rectangle 5"/>
          <p:cNvSpPr>
            <a:spLocks noChangeArrowheads="1"/>
          </p:cNvSpPr>
          <p:nvPr/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8438" name="Rectangle 6"/>
          <p:cNvSpPr>
            <a:spLocks noChangeArrowheads="1"/>
          </p:cNvSpPr>
          <p:nvPr/>
        </p:nvSpPr>
        <p:spPr bwMode="auto">
          <a:xfrm>
            <a:off x="3849688" y="0"/>
            <a:ext cx="2947987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8439" name="Rectangle 7"/>
          <p:cNvSpPr>
            <a:spLocks noChangeArrowheads="1"/>
          </p:cNvSpPr>
          <p:nvPr/>
        </p:nvSpPr>
        <p:spPr bwMode="auto">
          <a:xfrm>
            <a:off x="3849688" y="9428163"/>
            <a:ext cx="2947987" cy="498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9050" tIns="0" rIns="19050" bIns="0" anchor="b"/>
          <a:lstStyle/>
          <a:p>
            <a:pPr algn="r" defTabSz="949325" eaLnBrk="0" hangingPunct="0"/>
            <a:r>
              <a:rPr lang="en-US" sz="1000" i="1">
                <a:latin typeface="Times New Roman" pitchFamily="18" charset="0"/>
              </a:rPr>
              <a:t>18</a:t>
            </a:r>
          </a:p>
        </p:txBody>
      </p:sp>
      <p:sp>
        <p:nvSpPr>
          <p:cNvPr id="18440" name="Rectangle 8"/>
          <p:cNvSpPr>
            <a:spLocks noChangeArrowheads="1"/>
          </p:cNvSpPr>
          <p:nvPr/>
        </p:nvSpPr>
        <p:spPr bwMode="auto">
          <a:xfrm>
            <a:off x="0" y="9428163"/>
            <a:ext cx="2946400" cy="498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8441" name="Rectangle 9"/>
          <p:cNvSpPr>
            <a:spLocks noChangeArrowheads="1"/>
          </p:cNvSpPr>
          <p:nvPr/>
        </p:nvSpPr>
        <p:spPr bwMode="auto">
          <a:xfrm>
            <a:off x="0" y="0"/>
            <a:ext cx="2946400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8442" name="Rectangle 10"/>
          <p:cNvSpPr>
            <a:spLocks noChangeArrowheads="1" noTextEdit="1"/>
          </p:cNvSpPr>
          <p:nvPr>
            <p:ph type="sldImg"/>
          </p:nvPr>
        </p:nvSpPr>
        <p:spPr>
          <a:ln cap="flat">
            <a:solidFill>
              <a:schemeClr val="tx1"/>
            </a:solidFill>
          </a:ln>
        </p:spPr>
      </p:sp>
      <p:sp>
        <p:nvSpPr>
          <p:cNvPr id="18443" name="Rectangle 11"/>
          <p:cNvSpPr>
            <a:spLocks noGrp="1" noChangeArrowheads="1"/>
          </p:cNvSpPr>
          <p:nvPr>
            <p:ph type="body" idx="1"/>
          </p:nvPr>
        </p:nvSpPr>
        <p:spPr>
          <a:xfrm>
            <a:off x="906463" y="4713288"/>
            <a:ext cx="4983162" cy="4467225"/>
          </a:xfrm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3662" tIns="47625" rIns="93662" bIns="47625"/>
          <a:lstStyle/>
          <a:p>
            <a:pPr defTabSz="790575" eaLnBrk="1" hangingPunct="1"/>
            <a:endParaRPr lang="en-GB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ChangeArrowheads="1"/>
          </p:cNvSpPr>
          <p:nvPr/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9459" name="Rectangle 3"/>
          <p:cNvSpPr>
            <a:spLocks noChangeArrowheads="1"/>
          </p:cNvSpPr>
          <p:nvPr/>
        </p:nvSpPr>
        <p:spPr bwMode="auto">
          <a:xfrm>
            <a:off x="3851275" y="9429750"/>
            <a:ext cx="2946400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 anchor="b"/>
          <a:lstStyle/>
          <a:p>
            <a:pPr algn="r" eaLnBrk="0" hangingPunct="0"/>
            <a:r>
              <a:rPr lang="en-US" sz="1200">
                <a:latin typeface="Times New Roman" pitchFamily="18" charset="0"/>
              </a:rPr>
              <a:t>2</a:t>
            </a:r>
          </a:p>
        </p:txBody>
      </p:sp>
      <p:sp>
        <p:nvSpPr>
          <p:cNvPr id="19460" name="Rectangle 4"/>
          <p:cNvSpPr>
            <a:spLocks noChangeArrowheads="1"/>
          </p:cNvSpPr>
          <p:nvPr/>
        </p:nvSpPr>
        <p:spPr bwMode="auto">
          <a:xfrm>
            <a:off x="0" y="9429750"/>
            <a:ext cx="2946400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9461" name="Rectangle 5"/>
          <p:cNvSpPr>
            <a:spLocks noChangeArrowheads="1"/>
          </p:cNvSpPr>
          <p:nvPr/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9462" name="Rectangle 6"/>
          <p:cNvSpPr>
            <a:spLocks noChangeArrowheads="1"/>
          </p:cNvSpPr>
          <p:nvPr/>
        </p:nvSpPr>
        <p:spPr bwMode="auto">
          <a:xfrm>
            <a:off x="3849688" y="0"/>
            <a:ext cx="2947987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9463" name="Rectangle 7"/>
          <p:cNvSpPr>
            <a:spLocks noChangeArrowheads="1"/>
          </p:cNvSpPr>
          <p:nvPr/>
        </p:nvSpPr>
        <p:spPr bwMode="auto">
          <a:xfrm>
            <a:off x="3849688" y="9428163"/>
            <a:ext cx="2947987" cy="498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9050" tIns="0" rIns="19050" bIns="0" anchor="b"/>
          <a:lstStyle/>
          <a:p>
            <a:pPr algn="r" defTabSz="949325" eaLnBrk="0" hangingPunct="0"/>
            <a:r>
              <a:rPr lang="en-US" sz="1000" i="1">
                <a:latin typeface="Times New Roman" pitchFamily="18" charset="0"/>
              </a:rPr>
              <a:t>18</a:t>
            </a:r>
          </a:p>
        </p:txBody>
      </p:sp>
      <p:sp>
        <p:nvSpPr>
          <p:cNvPr id="19464" name="Rectangle 8"/>
          <p:cNvSpPr>
            <a:spLocks noChangeArrowheads="1"/>
          </p:cNvSpPr>
          <p:nvPr/>
        </p:nvSpPr>
        <p:spPr bwMode="auto">
          <a:xfrm>
            <a:off x="0" y="9428163"/>
            <a:ext cx="2946400" cy="498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9465" name="Rectangle 9"/>
          <p:cNvSpPr>
            <a:spLocks noChangeArrowheads="1"/>
          </p:cNvSpPr>
          <p:nvPr/>
        </p:nvSpPr>
        <p:spPr bwMode="auto">
          <a:xfrm>
            <a:off x="0" y="0"/>
            <a:ext cx="2946400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9466" name="Rectangle 10"/>
          <p:cNvSpPr>
            <a:spLocks noChangeArrowheads="1" noTextEdit="1"/>
          </p:cNvSpPr>
          <p:nvPr>
            <p:ph type="sldImg"/>
          </p:nvPr>
        </p:nvSpPr>
        <p:spPr>
          <a:ln cap="flat">
            <a:solidFill>
              <a:schemeClr val="tx1"/>
            </a:solidFill>
          </a:ln>
        </p:spPr>
      </p:sp>
      <p:sp>
        <p:nvSpPr>
          <p:cNvPr id="19467" name="Rectangle 11"/>
          <p:cNvSpPr>
            <a:spLocks noGrp="1" noChangeArrowheads="1"/>
          </p:cNvSpPr>
          <p:nvPr>
            <p:ph type="body" idx="1"/>
          </p:nvPr>
        </p:nvSpPr>
        <p:spPr>
          <a:xfrm>
            <a:off x="906463" y="4713288"/>
            <a:ext cx="4983162" cy="4467225"/>
          </a:xfrm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3662" tIns="47625" rIns="93662" bIns="47625"/>
          <a:lstStyle/>
          <a:p>
            <a:pPr defTabSz="790575" eaLnBrk="1" hangingPunct="1"/>
            <a:endParaRPr lang="en-GB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ChangeArrowheads="1"/>
          </p:cNvSpPr>
          <p:nvPr/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0483" name="Rectangle 3"/>
          <p:cNvSpPr>
            <a:spLocks noChangeArrowheads="1"/>
          </p:cNvSpPr>
          <p:nvPr/>
        </p:nvSpPr>
        <p:spPr bwMode="auto">
          <a:xfrm>
            <a:off x="3851275" y="9429750"/>
            <a:ext cx="2946400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 anchor="b"/>
          <a:lstStyle/>
          <a:p>
            <a:pPr algn="r" eaLnBrk="0" hangingPunct="0"/>
            <a:r>
              <a:rPr lang="en-US" sz="1200">
                <a:latin typeface="Times New Roman" pitchFamily="18" charset="0"/>
              </a:rPr>
              <a:t>2</a:t>
            </a:r>
          </a:p>
        </p:txBody>
      </p:sp>
      <p:sp>
        <p:nvSpPr>
          <p:cNvPr id="20484" name="Rectangle 4"/>
          <p:cNvSpPr>
            <a:spLocks noChangeArrowheads="1"/>
          </p:cNvSpPr>
          <p:nvPr/>
        </p:nvSpPr>
        <p:spPr bwMode="auto">
          <a:xfrm>
            <a:off x="0" y="9429750"/>
            <a:ext cx="2946400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0485" name="Rectangle 5"/>
          <p:cNvSpPr>
            <a:spLocks noChangeArrowheads="1"/>
          </p:cNvSpPr>
          <p:nvPr/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0486" name="Rectangle 6"/>
          <p:cNvSpPr>
            <a:spLocks noChangeArrowheads="1"/>
          </p:cNvSpPr>
          <p:nvPr/>
        </p:nvSpPr>
        <p:spPr bwMode="auto">
          <a:xfrm>
            <a:off x="3849688" y="0"/>
            <a:ext cx="2947987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0487" name="Rectangle 7"/>
          <p:cNvSpPr>
            <a:spLocks noChangeArrowheads="1"/>
          </p:cNvSpPr>
          <p:nvPr/>
        </p:nvSpPr>
        <p:spPr bwMode="auto">
          <a:xfrm>
            <a:off x="3849688" y="9428163"/>
            <a:ext cx="2947987" cy="498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9050" tIns="0" rIns="19050" bIns="0" anchor="b"/>
          <a:lstStyle/>
          <a:p>
            <a:pPr algn="r" defTabSz="949325" eaLnBrk="0" hangingPunct="0"/>
            <a:r>
              <a:rPr lang="en-US" sz="1000" i="1">
                <a:latin typeface="Times New Roman" pitchFamily="18" charset="0"/>
              </a:rPr>
              <a:t>18</a:t>
            </a:r>
          </a:p>
        </p:txBody>
      </p:sp>
      <p:sp>
        <p:nvSpPr>
          <p:cNvPr id="20488" name="Rectangle 8"/>
          <p:cNvSpPr>
            <a:spLocks noChangeArrowheads="1"/>
          </p:cNvSpPr>
          <p:nvPr/>
        </p:nvSpPr>
        <p:spPr bwMode="auto">
          <a:xfrm>
            <a:off x="0" y="9428163"/>
            <a:ext cx="2946400" cy="498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0489" name="Rectangle 9"/>
          <p:cNvSpPr>
            <a:spLocks noChangeArrowheads="1"/>
          </p:cNvSpPr>
          <p:nvPr/>
        </p:nvSpPr>
        <p:spPr bwMode="auto">
          <a:xfrm>
            <a:off x="0" y="0"/>
            <a:ext cx="2946400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0490" name="Rectangle 10"/>
          <p:cNvSpPr>
            <a:spLocks noChangeArrowheads="1" noTextEdit="1"/>
          </p:cNvSpPr>
          <p:nvPr>
            <p:ph type="sldImg"/>
          </p:nvPr>
        </p:nvSpPr>
        <p:spPr>
          <a:ln cap="flat">
            <a:solidFill>
              <a:schemeClr val="tx1"/>
            </a:solidFill>
          </a:ln>
        </p:spPr>
      </p:sp>
      <p:sp>
        <p:nvSpPr>
          <p:cNvPr id="20491" name="Rectangle 11"/>
          <p:cNvSpPr>
            <a:spLocks noGrp="1" noChangeArrowheads="1"/>
          </p:cNvSpPr>
          <p:nvPr>
            <p:ph type="body" idx="1"/>
          </p:nvPr>
        </p:nvSpPr>
        <p:spPr>
          <a:xfrm>
            <a:off x="906463" y="4713288"/>
            <a:ext cx="4983162" cy="4467225"/>
          </a:xfrm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3662" tIns="47625" rIns="93662" bIns="47625"/>
          <a:lstStyle/>
          <a:p>
            <a:pPr defTabSz="790575" eaLnBrk="1" hangingPunct="1"/>
            <a:endParaRPr lang="en-GB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ChangeArrowheads="1"/>
          </p:cNvSpPr>
          <p:nvPr/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1507" name="Rectangle 3"/>
          <p:cNvSpPr>
            <a:spLocks noChangeArrowheads="1"/>
          </p:cNvSpPr>
          <p:nvPr/>
        </p:nvSpPr>
        <p:spPr bwMode="auto">
          <a:xfrm>
            <a:off x="3851275" y="9429750"/>
            <a:ext cx="2946400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 anchor="b"/>
          <a:lstStyle/>
          <a:p>
            <a:pPr algn="r" eaLnBrk="0" hangingPunct="0"/>
            <a:r>
              <a:rPr lang="en-US" sz="1200">
                <a:latin typeface="Times New Roman" pitchFamily="18" charset="0"/>
              </a:rPr>
              <a:t>2</a:t>
            </a:r>
          </a:p>
        </p:txBody>
      </p:sp>
      <p:sp>
        <p:nvSpPr>
          <p:cNvPr id="21508" name="Rectangle 4"/>
          <p:cNvSpPr>
            <a:spLocks noChangeArrowheads="1"/>
          </p:cNvSpPr>
          <p:nvPr/>
        </p:nvSpPr>
        <p:spPr bwMode="auto">
          <a:xfrm>
            <a:off x="0" y="9429750"/>
            <a:ext cx="2946400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1509" name="Rectangle 5"/>
          <p:cNvSpPr>
            <a:spLocks noChangeArrowheads="1"/>
          </p:cNvSpPr>
          <p:nvPr/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1510" name="Rectangle 6"/>
          <p:cNvSpPr>
            <a:spLocks noChangeArrowheads="1"/>
          </p:cNvSpPr>
          <p:nvPr/>
        </p:nvSpPr>
        <p:spPr bwMode="auto">
          <a:xfrm>
            <a:off x="3849688" y="0"/>
            <a:ext cx="2947987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1511" name="Rectangle 7"/>
          <p:cNvSpPr>
            <a:spLocks noChangeArrowheads="1"/>
          </p:cNvSpPr>
          <p:nvPr/>
        </p:nvSpPr>
        <p:spPr bwMode="auto">
          <a:xfrm>
            <a:off x="3849688" y="9428163"/>
            <a:ext cx="2947987" cy="498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9050" tIns="0" rIns="19050" bIns="0" anchor="b"/>
          <a:lstStyle/>
          <a:p>
            <a:pPr algn="r" defTabSz="949325" eaLnBrk="0" hangingPunct="0"/>
            <a:r>
              <a:rPr lang="en-US" sz="1000" i="1">
                <a:latin typeface="Times New Roman" pitchFamily="18" charset="0"/>
              </a:rPr>
              <a:t>18</a:t>
            </a:r>
          </a:p>
        </p:txBody>
      </p:sp>
      <p:sp>
        <p:nvSpPr>
          <p:cNvPr id="21512" name="Rectangle 8"/>
          <p:cNvSpPr>
            <a:spLocks noChangeArrowheads="1"/>
          </p:cNvSpPr>
          <p:nvPr/>
        </p:nvSpPr>
        <p:spPr bwMode="auto">
          <a:xfrm>
            <a:off x="0" y="9428163"/>
            <a:ext cx="2946400" cy="498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1513" name="Rectangle 9"/>
          <p:cNvSpPr>
            <a:spLocks noChangeArrowheads="1"/>
          </p:cNvSpPr>
          <p:nvPr/>
        </p:nvSpPr>
        <p:spPr bwMode="auto">
          <a:xfrm>
            <a:off x="0" y="0"/>
            <a:ext cx="2946400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1514" name="Rectangle 10"/>
          <p:cNvSpPr>
            <a:spLocks noChangeArrowheads="1" noTextEdit="1"/>
          </p:cNvSpPr>
          <p:nvPr>
            <p:ph type="sldImg"/>
          </p:nvPr>
        </p:nvSpPr>
        <p:spPr>
          <a:ln cap="flat">
            <a:solidFill>
              <a:schemeClr val="tx1"/>
            </a:solidFill>
          </a:ln>
        </p:spPr>
      </p:sp>
      <p:sp>
        <p:nvSpPr>
          <p:cNvPr id="21515" name="Rectangle 11"/>
          <p:cNvSpPr>
            <a:spLocks noGrp="1" noChangeArrowheads="1"/>
          </p:cNvSpPr>
          <p:nvPr>
            <p:ph type="body" idx="1"/>
          </p:nvPr>
        </p:nvSpPr>
        <p:spPr>
          <a:xfrm>
            <a:off x="906463" y="4713288"/>
            <a:ext cx="4983162" cy="4467225"/>
          </a:xfrm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3662" tIns="47625" rIns="93662" bIns="47625"/>
          <a:lstStyle/>
          <a:p>
            <a:pPr defTabSz="790575" eaLnBrk="1" hangingPunct="1"/>
            <a:endParaRPr lang="en-GB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ChangeArrowheads="1"/>
          </p:cNvSpPr>
          <p:nvPr/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2531" name="Rectangle 3"/>
          <p:cNvSpPr>
            <a:spLocks noChangeArrowheads="1"/>
          </p:cNvSpPr>
          <p:nvPr/>
        </p:nvSpPr>
        <p:spPr bwMode="auto">
          <a:xfrm>
            <a:off x="3851275" y="9429750"/>
            <a:ext cx="2946400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 anchor="b"/>
          <a:lstStyle/>
          <a:p>
            <a:pPr algn="r" eaLnBrk="0" hangingPunct="0"/>
            <a:r>
              <a:rPr lang="en-US" sz="1200">
                <a:latin typeface="Times New Roman" pitchFamily="18" charset="0"/>
              </a:rPr>
              <a:t>2</a:t>
            </a:r>
          </a:p>
        </p:txBody>
      </p:sp>
      <p:sp>
        <p:nvSpPr>
          <p:cNvPr id="22532" name="Rectangle 4"/>
          <p:cNvSpPr>
            <a:spLocks noChangeArrowheads="1"/>
          </p:cNvSpPr>
          <p:nvPr/>
        </p:nvSpPr>
        <p:spPr bwMode="auto">
          <a:xfrm>
            <a:off x="0" y="9429750"/>
            <a:ext cx="2946400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2533" name="Rectangle 5"/>
          <p:cNvSpPr>
            <a:spLocks noChangeArrowheads="1"/>
          </p:cNvSpPr>
          <p:nvPr/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2534" name="Rectangle 6"/>
          <p:cNvSpPr>
            <a:spLocks noChangeArrowheads="1"/>
          </p:cNvSpPr>
          <p:nvPr/>
        </p:nvSpPr>
        <p:spPr bwMode="auto">
          <a:xfrm>
            <a:off x="3849688" y="0"/>
            <a:ext cx="2947987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2535" name="Rectangle 7"/>
          <p:cNvSpPr>
            <a:spLocks noChangeArrowheads="1"/>
          </p:cNvSpPr>
          <p:nvPr/>
        </p:nvSpPr>
        <p:spPr bwMode="auto">
          <a:xfrm>
            <a:off x="3849688" y="9428163"/>
            <a:ext cx="2947987" cy="498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9050" tIns="0" rIns="19050" bIns="0" anchor="b"/>
          <a:lstStyle/>
          <a:p>
            <a:pPr algn="r" defTabSz="949325" eaLnBrk="0" hangingPunct="0"/>
            <a:r>
              <a:rPr lang="en-US" sz="1000" i="1">
                <a:latin typeface="Times New Roman" pitchFamily="18" charset="0"/>
              </a:rPr>
              <a:t>18</a:t>
            </a:r>
          </a:p>
        </p:txBody>
      </p:sp>
      <p:sp>
        <p:nvSpPr>
          <p:cNvPr id="22536" name="Rectangle 8"/>
          <p:cNvSpPr>
            <a:spLocks noChangeArrowheads="1"/>
          </p:cNvSpPr>
          <p:nvPr/>
        </p:nvSpPr>
        <p:spPr bwMode="auto">
          <a:xfrm>
            <a:off x="0" y="9428163"/>
            <a:ext cx="2946400" cy="498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2537" name="Rectangle 9"/>
          <p:cNvSpPr>
            <a:spLocks noChangeArrowheads="1"/>
          </p:cNvSpPr>
          <p:nvPr/>
        </p:nvSpPr>
        <p:spPr bwMode="auto">
          <a:xfrm>
            <a:off x="0" y="0"/>
            <a:ext cx="2946400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2538" name="Rectangle 10"/>
          <p:cNvSpPr>
            <a:spLocks noChangeArrowheads="1" noTextEdit="1"/>
          </p:cNvSpPr>
          <p:nvPr>
            <p:ph type="sldImg"/>
          </p:nvPr>
        </p:nvSpPr>
        <p:spPr>
          <a:ln cap="flat">
            <a:solidFill>
              <a:schemeClr val="tx1"/>
            </a:solidFill>
          </a:ln>
        </p:spPr>
      </p:sp>
      <p:sp>
        <p:nvSpPr>
          <p:cNvPr id="22539" name="Rectangle 11"/>
          <p:cNvSpPr>
            <a:spLocks noGrp="1" noChangeArrowheads="1"/>
          </p:cNvSpPr>
          <p:nvPr>
            <p:ph type="body" idx="1"/>
          </p:nvPr>
        </p:nvSpPr>
        <p:spPr>
          <a:xfrm>
            <a:off x="906463" y="4713288"/>
            <a:ext cx="4983162" cy="4467225"/>
          </a:xfrm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3662" tIns="47625" rIns="93662" bIns="47625"/>
          <a:lstStyle/>
          <a:p>
            <a:pPr defTabSz="790575" eaLnBrk="1" hangingPunct="1"/>
            <a:endParaRPr lang="en-GB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3175" y="4267200"/>
            <a:ext cx="9140825" cy="2590800"/>
            <a:chOff x="2" y="2688"/>
            <a:chExt cx="5758" cy="1632"/>
          </a:xfrm>
        </p:grpSpPr>
        <p:sp>
          <p:nvSpPr>
            <p:cNvPr id="5" name="Freeform 3"/>
            <p:cNvSpPr>
              <a:spLocks/>
            </p:cNvSpPr>
            <p:nvPr/>
          </p:nvSpPr>
          <p:spPr bwMode="hidden">
            <a:xfrm>
              <a:off x="2" y="2688"/>
              <a:ext cx="5758" cy="1632"/>
            </a:xfrm>
            <a:custGeom>
              <a:avLst/>
              <a:gdLst>
                <a:gd name="T0" fmla="*/ 5830 w 5740"/>
                <a:gd name="T1" fmla="*/ 33 h 4316"/>
                <a:gd name="T2" fmla="*/ 0 w 5740"/>
                <a:gd name="T3" fmla="*/ 33 h 4316"/>
                <a:gd name="T4" fmla="*/ 0 w 5740"/>
                <a:gd name="T5" fmla="*/ 0 h 4316"/>
                <a:gd name="T6" fmla="*/ 5830 w 5740"/>
                <a:gd name="T7" fmla="*/ 0 h 4316"/>
                <a:gd name="T8" fmla="*/ 5830 w 5740"/>
                <a:gd name="T9" fmla="*/ 33 h 4316"/>
                <a:gd name="T10" fmla="*/ 5830 w 5740"/>
                <a:gd name="T11" fmla="*/ 33 h 431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740" h="4316">
                  <a:moveTo>
                    <a:pt x="5740" y="4316"/>
                  </a:moveTo>
                  <a:lnTo>
                    <a:pt x="0" y="4316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431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accent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PT"/>
            </a:p>
          </p:txBody>
        </p:sp>
        <p:grpSp>
          <p:nvGrpSpPr>
            <p:cNvPr id="6" name="Group 4"/>
            <p:cNvGrpSpPr>
              <a:grpSpLocks/>
            </p:cNvGrpSpPr>
            <p:nvPr userDrawn="1"/>
          </p:nvGrpSpPr>
          <p:grpSpPr bwMode="auto">
            <a:xfrm>
              <a:off x="3528" y="3715"/>
              <a:ext cx="792" cy="521"/>
              <a:chOff x="3527" y="3715"/>
              <a:chExt cx="792" cy="521"/>
            </a:xfrm>
          </p:grpSpPr>
          <p:sp>
            <p:nvSpPr>
              <p:cNvPr id="57" name="Oval 5"/>
              <p:cNvSpPr>
                <a:spLocks noChangeArrowheads="1"/>
              </p:cNvSpPr>
              <p:nvPr/>
            </p:nvSpPr>
            <p:spPr bwMode="hidden">
              <a:xfrm>
                <a:off x="3686" y="3810"/>
                <a:ext cx="532" cy="32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  <p:sp>
            <p:nvSpPr>
              <p:cNvPr id="58" name="Oval 6"/>
              <p:cNvSpPr>
                <a:spLocks noChangeArrowheads="1"/>
              </p:cNvSpPr>
              <p:nvPr/>
            </p:nvSpPr>
            <p:spPr bwMode="hidden">
              <a:xfrm>
                <a:off x="3726" y="3840"/>
                <a:ext cx="452" cy="275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  <p:sp>
            <p:nvSpPr>
              <p:cNvPr id="59" name="Oval 7"/>
              <p:cNvSpPr>
                <a:spLocks noChangeArrowheads="1"/>
              </p:cNvSpPr>
              <p:nvPr/>
            </p:nvSpPr>
            <p:spPr bwMode="hidden">
              <a:xfrm>
                <a:off x="3782" y="3872"/>
                <a:ext cx="344" cy="20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  <p:sp>
            <p:nvSpPr>
              <p:cNvPr id="60" name="Oval 8"/>
              <p:cNvSpPr>
                <a:spLocks noChangeArrowheads="1"/>
              </p:cNvSpPr>
              <p:nvPr/>
            </p:nvSpPr>
            <p:spPr bwMode="hidden">
              <a:xfrm>
                <a:off x="3822" y="3896"/>
                <a:ext cx="262" cy="15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  <p:sp>
            <p:nvSpPr>
              <p:cNvPr id="61" name="Oval 9"/>
              <p:cNvSpPr>
                <a:spLocks noChangeArrowheads="1"/>
              </p:cNvSpPr>
              <p:nvPr/>
            </p:nvSpPr>
            <p:spPr bwMode="hidden">
              <a:xfrm>
                <a:off x="3856" y="3922"/>
                <a:ext cx="192" cy="10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  <p:sp>
            <p:nvSpPr>
              <p:cNvPr id="62" name="Freeform 10"/>
              <p:cNvSpPr>
                <a:spLocks/>
              </p:cNvSpPr>
              <p:nvPr/>
            </p:nvSpPr>
            <p:spPr bwMode="hidden">
              <a:xfrm>
                <a:off x="3575" y="3715"/>
                <a:ext cx="383" cy="161"/>
              </a:xfrm>
              <a:custGeom>
                <a:avLst/>
                <a:gdLst/>
                <a:ahLst/>
                <a:cxnLst>
                  <a:cxn ang="0">
                    <a:pos x="376" y="12"/>
                  </a:cxn>
                  <a:cxn ang="0">
                    <a:pos x="257" y="24"/>
                  </a:cxn>
                  <a:cxn ang="0">
                    <a:pos x="149" y="54"/>
                  </a:cxn>
                  <a:cxn ang="0">
                    <a:pos x="101" y="77"/>
                  </a:cxn>
                  <a:cxn ang="0">
                    <a:pos x="59" y="101"/>
                  </a:cxn>
                  <a:cxn ang="0">
                    <a:pos x="24" y="131"/>
                  </a:cxn>
                  <a:cxn ang="0">
                    <a:pos x="0" y="161"/>
                  </a:cxn>
                  <a:cxn ang="0">
                    <a:pos x="0" y="137"/>
                  </a:cxn>
                  <a:cxn ang="0">
                    <a:pos x="29" y="107"/>
                  </a:cxn>
                  <a:cxn ang="0">
                    <a:pos x="65" y="83"/>
                  </a:cxn>
                  <a:cxn ang="0">
                    <a:pos x="155" y="36"/>
                  </a:cxn>
                  <a:cxn ang="0">
                    <a:pos x="257" y="12"/>
                  </a:cxn>
                  <a:cxn ang="0">
                    <a:pos x="376" y="0"/>
                  </a:cxn>
                  <a:cxn ang="0">
                    <a:pos x="376" y="0"/>
                  </a:cxn>
                  <a:cxn ang="0">
                    <a:pos x="382" y="0"/>
                  </a:cxn>
                  <a:cxn ang="0">
                    <a:pos x="382" y="12"/>
                  </a:cxn>
                  <a:cxn ang="0">
                    <a:pos x="376" y="12"/>
                  </a:cxn>
                  <a:cxn ang="0">
                    <a:pos x="376" y="12"/>
                  </a:cxn>
                  <a:cxn ang="0">
                    <a:pos x="376" y="12"/>
                  </a:cxn>
                </a:cxnLst>
                <a:rect l="0" t="0" r="r" b="b"/>
                <a:pathLst>
                  <a:path w="382" h="161">
                    <a:moveTo>
                      <a:pt x="376" y="12"/>
                    </a:moveTo>
                    <a:lnTo>
                      <a:pt x="257" y="24"/>
                    </a:lnTo>
                    <a:lnTo>
                      <a:pt x="149" y="54"/>
                    </a:lnTo>
                    <a:lnTo>
                      <a:pt x="101" y="77"/>
                    </a:lnTo>
                    <a:lnTo>
                      <a:pt x="59" y="101"/>
                    </a:lnTo>
                    <a:lnTo>
                      <a:pt x="24" y="131"/>
                    </a:lnTo>
                    <a:lnTo>
                      <a:pt x="0" y="161"/>
                    </a:lnTo>
                    <a:lnTo>
                      <a:pt x="0" y="137"/>
                    </a:lnTo>
                    <a:lnTo>
                      <a:pt x="29" y="107"/>
                    </a:lnTo>
                    <a:lnTo>
                      <a:pt x="65" y="83"/>
                    </a:lnTo>
                    <a:lnTo>
                      <a:pt x="155" y="36"/>
                    </a:lnTo>
                    <a:lnTo>
                      <a:pt x="257" y="12"/>
                    </a:lnTo>
                    <a:lnTo>
                      <a:pt x="376" y="0"/>
                    </a:lnTo>
                    <a:lnTo>
                      <a:pt x="376" y="0"/>
                    </a:lnTo>
                    <a:lnTo>
                      <a:pt x="382" y="0"/>
                    </a:lnTo>
                    <a:lnTo>
                      <a:pt x="382" y="12"/>
                    </a:lnTo>
                    <a:lnTo>
                      <a:pt x="376" y="12"/>
                    </a:lnTo>
                    <a:lnTo>
                      <a:pt x="376" y="12"/>
                    </a:lnTo>
                    <a:lnTo>
                      <a:pt x="376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  <p:sp>
            <p:nvSpPr>
              <p:cNvPr id="63" name="Freeform 11"/>
              <p:cNvSpPr>
                <a:spLocks/>
              </p:cNvSpPr>
              <p:nvPr/>
            </p:nvSpPr>
            <p:spPr bwMode="hidden">
              <a:xfrm>
                <a:off x="3695" y="4170"/>
                <a:ext cx="444" cy="66"/>
              </a:xfrm>
              <a:custGeom>
                <a:avLst/>
                <a:gdLst/>
                <a:ahLst/>
                <a:cxnLst>
                  <a:cxn ang="0">
                    <a:pos x="257" y="54"/>
                  </a:cxn>
                  <a:cxn ang="0">
                    <a:pos x="353" y="48"/>
                  </a:cxn>
                  <a:cxn ang="0">
                    <a:pos x="443" y="24"/>
                  </a:cxn>
                  <a:cxn ang="0">
                    <a:pos x="443" y="36"/>
                  </a:cxn>
                  <a:cxn ang="0">
                    <a:pos x="353" y="60"/>
                  </a:cxn>
                  <a:cxn ang="0">
                    <a:pos x="257" y="66"/>
                  </a:cxn>
                  <a:cxn ang="0">
                    <a:pos x="186" y="60"/>
                  </a:cxn>
                  <a:cxn ang="0">
                    <a:pos x="120" y="48"/>
                  </a:cxn>
                  <a:cxn ang="0">
                    <a:pos x="60" y="36"/>
                  </a:cxn>
                  <a:cxn ang="0">
                    <a:pos x="0" y="12"/>
                  </a:cxn>
                  <a:cxn ang="0">
                    <a:pos x="0" y="0"/>
                  </a:cxn>
                  <a:cxn ang="0">
                    <a:pos x="54" y="24"/>
                  </a:cxn>
                  <a:cxn ang="0">
                    <a:pos x="120" y="36"/>
                  </a:cxn>
                  <a:cxn ang="0">
                    <a:pos x="186" y="48"/>
                  </a:cxn>
                  <a:cxn ang="0">
                    <a:pos x="257" y="54"/>
                  </a:cxn>
                  <a:cxn ang="0">
                    <a:pos x="257" y="54"/>
                  </a:cxn>
                </a:cxnLst>
                <a:rect l="0" t="0" r="r" b="b"/>
                <a:pathLst>
                  <a:path w="443" h="66">
                    <a:moveTo>
                      <a:pt x="257" y="54"/>
                    </a:moveTo>
                    <a:lnTo>
                      <a:pt x="353" y="48"/>
                    </a:lnTo>
                    <a:lnTo>
                      <a:pt x="443" y="24"/>
                    </a:lnTo>
                    <a:lnTo>
                      <a:pt x="443" y="36"/>
                    </a:lnTo>
                    <a:lnTo>
                      <a:pt x="353" y="60"/>
                    </a:lnTo>
                    <a:lnTo>
                      <a:pt x="257" y="66"/>
                    </a:lnTo>
                    <a:lnTo>
                      <a:pt x="186" y="60"/>
                    </a:lnTo>
                    <a:lnTo>
                      <a:pt x="120" y="48"/>
                    </a:lnTo>
                    <a:lnTo>
                      <a:pt x="60" y="36"/>
                    </a:lnTo>
                    <a:lnTo>
                      <a:pt x="0" y="12"/>
                    </a:lnTo>
                    <a:lnTo>
                      <a:pt x="0" y="0"/>
                    </a:lnTo>
                    <a:lnTo>
                      <a:pt x="54" y="24"/>
                    </a:lnTo>
                    <a:lnTo>
                      <a:pt x="120" y="36"/>
                    </a:lnTo>
                    <a:lnTo>
                      <a:pt x="186" y="48"/>
                    </a:lnTo>
                    <a:lnTo>
                      <a:pt x="257" y="54"/>
                    </a:lnTo>
                    <a:lnTo>
                      <a:pt x="257" y="5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84706"/>
                      <a:invGamma/>
                    </a:schemeClr>
                  </a:gs>
                  <a:gs pos="100000">
                    <a:schemeClr val="accent2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  <p:sp>
            <p:nvSpPr>
              <p:cNvPr id="64" name="Freeform 12"/>
              <p:cNvSpPr>
                <a:spLocks/>
              </p:cNvSpPr>
              <p:nvPr/>
            </p:nvSpPr>
            <p:spPr bwMode="hidden">
              <a:xfrm>
                <a:off x="3527" y="3906"/>
                <a:ext cx="89" cy="216"/>
              </a:xfrm>
              <a:custGeom>
                <a:avLst/>
                <a:gdLst/>
                <a:ahLst/>
                <a:cxnLst>
                  <a:cxn ang="0">
                    <a:pos x="12" y="66"/>
                  </a:cxn>
                  <a:cxn ang="0">
                    <a:pos x="18" y="108"/>
                  </a:cxn>
                  <a:cxn ang="0">
                    <a:pos x="36" y="144"/>
                  </a:cxn>
                  <a:cxn ang="0">
                    <a:pos x="60" y="180"/>
                  </a:cxn>
                  <a:cxn ang="0">
                    <a:pos x="89" y="216"/>
                  </a:cxn>
                  <a:cxn ang="0">
                    <a:pos x="72" y="216"/>
                  </a:cxn>
                  <a:cxn ang="0">
                    <a:pos x="42" y="180"/>
                  </a:cxn>
                  <a:cxn ang="0">
                    <a:pos x="18" y="144"/>
                  </a:cxn>
                  <a:cxn ang="0">
                    <a:pos x="6" y="108"/>
                  </a:cxn>
                  <a:cxn ang="0">
                    <a:pos x="0" y="66"/>
                  </a:cxn>
                  <a:cxn ang="0">
                    <a:pos x="0" y="30"/>
                  </a:cxn>
                  <a:cxn ang="0">
                    <a:pos x="12" y="0"/>
                  </a:cxn>
                  <a:cxn ang="0">
                    <a:pos x="30" y="0"/>
                  </a:cxn>
                  <a:cxn ang="0">
                    <a:pos x="18" y="30"/>
                  </a:cxn>
                  <a:cxn ang="0">
                    <a:pos x="12" y="66"/>
                  </a:cxn>
                  <a:cxn ang="0">
                    <a:pos x="12" y="66"/>
                  </a:cxn>
                </a:cxnLst>
                <a:rect l="0" t="0" r="r" b="b"/>
                <a:pathLst>
                  <a:path w="89" h="216">
                    <a:moveTo>
                      <a:pt x="12" y="66"/>
                    </a:moveTo>
                    <a:lnTo>
                      <a:pt x="18" y="108"/>
                    </a:lnTo>
                    <a:lnTo>
                      <a:pt x="36" y="144"/>
                    </a:lnTo>
                    <a:lnTo>
                      <a:pt x="60" y="180"/>
                    </a:lnTo>
                    <a:lnTo>
                      <a:pt x="89" y="216"/>
                    </a:lnTo>
                    <a:lnTo>
                      <a:pt x="72" y="216"/>
                    </a:lnTo>
                    <a:lnTo>
                      <a:pt x="42" y="180"/>
                    </a:lnTo>
                    <a:lnTo>
                      <a:pt x="18" y="144"/>
                    </a:lnTo>
                    <a:lnTo>
                      <a:pt x="6" y="108"/>
                    </a:lnTo>
                    <a:lnTo>
                      <a:pt x="0" y="66"/>
                    </a:lnTo>
                    <a:lnTo>
                      <a:pt x="0" y="30"/>
                    </a:lnTo>
                    <a:lnTo>
                      <a:pt x="12" y="0"/>
                    </a:lnTo>
                    <a:lnTo>
                      <a:pt x="30" y="0"/>
                    </a:lnTo>
                    <a:lnTo>
                      <a:pt x="18" y="30"/>
                    </a:lnTo>
                    <a:lnTo>
                      <a:pt x="12" y="66"/>
                    </a:lnTo>
                    <a:lnTo>
                      <a:pt x="12" y="6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  <p:sp>
            <p:nvSpPr>
              <p:cNvPr id="65" name="Freeform 13"/>
              <p:cNvSpPr>
                <a:spLocks/>
              </p:cNvSpPr>
              <p:nvPr/>
            </p:nvSpPr>
            <p:spPr bwMode="hidden">
              <a:xfrm>
                <a:off x="3569" y="3745"/>
                <a:ext cx="750" cy="461"/>
              </a:xfrm>
              <a:custGeom>
                <a:avLst/>
                <a:gdLst/>
                <a:ahLst/>
                <a:cxnLst>
                  <a:cxn ang="0">
                    <a:pos x="382" y="443"/>
                  </a:cxn>
                  <a:cxn ang="0">
                    <a:pos x="311" y="437"/>
                  </a:cxn>
                  <a:cxn ang="0">
                    <a:pos x="245" y="425"/>
                  </a:cxn>
                  <a:cxn ang="0">
                    <a:pos x="185" y="407"/>
                  </a:cxn>
                  <a:cxn ang="0">
                    <a:pos x="131" y="383"/>
                  </a:cxn>
                  <a:cxn ang="0">
                    <a:pos x="83" y="347"/>
                  </a:cxn>
                  <a:cxn ang="0">
                    <a:pos x="53" y="311"/>
                  </a:cxn>
                  <a:cxn ang="0">
                    <a:pos x="30" y="269"/>
                  </a:cxn>
                  <a:cxn ang="0">
                    <a:pos x="24" y="227"/>
                  </a:cxn>
                  <a:cxn ang="0">
                    <a:pos x="30" y="185"/>
                  </a:cxn>
                  <a:cxn ang="0">
                    <a:pos x="53" y="143"/>
                  </a:cxn>
                  <a:cxn ang="0">
                    <a:pos x="83" y="107"/>
                  </a:cxn>
                  <a:cxn ang="0">
                    <a:pos x="131" y="77"/>
                  </a:cxn>
                  <a:cxn ang="0">
                    <a:pos x="185" y="47"/>
                  </a:cxn>
                  <a:cxn ang="0">
                    <a:pos x="245" y="30"/>
                  </a:cxn>
                  <a:cxn ang="0">
                    <a:pos x="311" y="18"/>
                  </a:cxn>
                  <a:cxn ang="0">
                    <a:pos x="382" y="12"/>
                  </a:cxn>
                  <a:cxn ang="0">
                    <a:pos x="478" y="18"/>
                  </a:cxn>
                  <a:cxn ang="0">
                    <a:pos x="562" y="41"/>
                  </a:cxn>
                  <a:cxn ang="0">
                    <a:pos x="562" y="36"/>
                  </a:cxn>
                  <a:cxn ang="0">
                    <a:pos x="562" y="30"/>
                  </a:cxn>
                  <a:cxn ang="0">
                    <a:pos x="478" y="6"/>
                  </a:cxn>
                  <a:cxn ang="0">
                    <a:pos x="382" y="0"/>
                  </a:cxn>
                  <a:cxn ang="0">
                    <a:pos x="305" y="6"/>
                  </a:cxn>
                  <a:cxn ang="0">
                    <a:pos x="233" y="18"/>
                  </a:cxn>
                  <a:cxn ang="0">
                    <a:pos x="167" y="41"/>
                  </a:cxn>
                  <a:cxn ang="0">
                    <a:pos x="113" y="65"/>
                  </a:cxn>
                  <a:cxn ang="0">
                    <a:pos x="65" y="101"/>
                  </a:cxn>
                  <a:cxn ang="0">
                    <a:pos x="30" y="137"/>
                  </a:cxn>
                  <a:cxn ang="0">
                    <a:pos x="6" y="179"/>
                  </a:cxn>
                  <a:cxn ang="0">
                    <a:pos x="0" y="227"/>
                  </a:cxn>
                  <a:cxn ang="0">
                    <a:pos x="6" y="275"/>
                  </a:cxn>
                  <a:cxn ang="0">
                    <a:pos x="30" y="317"/>
                  </a:cxn>
                  <a:cxn ang="0">
                    <a:pos x="65" y="359"/>
                  </a:cxn>
                  <a:cxn ang="0">
                    <a:pos x="113" y="395"/>
                  </a:cxn>
                  <a:cxn ang="0">
                    <a:pos x="167" y="419"/>
                  </a:cxn>
                  <a:cxn ang="0">
                    <a:pos x="233" y="443"/>
                  </a:cxn>
                  <a:cxn ang="0">
                    <a:pos x="305" y="455"/>
                  </a:cxn>
                  <a:cxn ang="0">
                    <a:pos x="382" y="461"/>
                  </a:cxn>
                  <a:cxn ang="0">
                    <a:pos x="448" y="455"/>
                  </a:cxn>
                  <a:cxn ang="0">
                    <a:pos x="508" y="449"/>
                  </a:cxn>
                  <a:cxn ang="0">
                    <a:pos x="609" y="413"/>
                  </a:cxn>
                  <a:cxn ang="0">
                    <a:pos x="657" y="389"/>
                  </a:cxn>
                  <a:cxn ang="0">
                    <a:pos x="693" y="359"/>
                  </a:cxn>
                  <a:cxn ang="0">
                    <a:pos x="723" y="329"/>
                  </a:cxn>
                  <a:cxn ang="0">
                    <a:pos x="747" y="293"/>
                  </a:cxn>
                  <a:cxn ang="0">
                    <a:pos x="741" y="287"/>
                  </a:cxn>
                  <a:cxn ang="0">
                    <a:pos x="729" y="281"/>
                  </a:cxn>
                  <a:cxn ang="0">
                    <a:pos x="711" y="317"/>
                  </a:cxn>
                  <a:cxn ang="0">
                    <a:pos x="681" y="347"/>
                  </a:cxn>
                  <a:cxn ang="0">
                    <a:pos x="645" y="377"/>
                  </a:cxn>
                  <a:cxn ang="0">
                    <a:pos x="604" y="401"/>
                  </a:cxn>
                  <a:cxn ang="0">
                    <a:pos x="502" y="431"/>
                  </a:cxn>
                  <a:cxn ang="0">
                    <a:pos x="442" y="443"/>
                  </a:cxn>
                  <a:cxn ang="0">
                    <a:pos x="382" y="443"/>
                  </a:cxn>
                  <a:cxn ang="0">
                    <a:pos x="382" y="443"/>
                  </a:cxn>
                </a:cxnLst>
                <a:rect l="0" t="0" r="r" b="b"/>
                <a:pathLst>
                  <a:path w="747" h="461">
                    <a:moveTo>
                      <a:pt x="382" y="443"/>
                    </a:moveTo>
                    <a:lnTo>
                      <a:pt x="311" y="437"/>
                    </a:lnTo>
                    <a:lnTo>
                      <a:pt x="245" y="425"/>
                    </a:lnTo>
                    <a:lnTo>
                      <a:pt x="185" y="407"/>
                    </a:lnTo>
                    <a:lnTo>
                      <a:pt x="131" y="383"/>
                    </a:lnTo>
                    <a:lnTo>
                      <a:pt x="83" y="347"/>
                    </a:lnTo>
                    <a:lnTo>
                      <a:pt x="53" y="311"/>
                    </a:lnTo>
                    <a:lnTo>
                      <a:pt x="30" y="269"/>
                    </a:lnTo>
                    <a:lnTo>
                      <a:pt x="24" y="227"/>
                    </a:lnTo>
                    <a:lnTo>
                      <a:pt x="30" y="185"/>
                    </a:lnTo>
                    <a:lnTo>
                      <a:pt x="53" y="143"/>
                    </a:lnTo>
                    <a:lnTo>
                      <a:pt x="83" y="107"/>
                    </a:lnTo>
                    <a:lnTo>
                      <a:pt x="131" y="77"/>
                    </a:lnTo>
                    <a:lnTo>
                      <a:pt x="185" y="47"/>
                    </a:lnTo>
                    <a:lnTo>
                      <a:pt x="245" y="30"/>
                    </a:lnTo>
                    <a:lnTo>
                      <a:pt x="311" y="18"/>
                    </a:lnTo>
                    <a:lnTo>
                      <a:pt x="382" y="12"/>
                    </a:lnTo>
                    <a:lnTo>
                      <a:pt x="478" y="18"/>
                    </a:lnTo>
                    <a:lnTo>
                      <a:pt x="562" y="41"/>
                    </a:lnTo>
                    <a:lnTo>
                      <a:pt x="562" y="36"/>
                    </a:lnTo>
                    <a:lnTo>
                      <a:pt x="562" y="30"/>
                    </a:lnTo>
                    <a:lnTo>
                      <a:pt x="478" y="6"/>
                    </a:lnTo>
                    <a:lnTo>
                      <a:pt x="382" y="0"/>
                    </a:lnTo>
                    <a:lnTo>
                      <a:pt x="305" y="6"/>
                    </a:lnTo>
                    <a:lnTo>
                      <a:pt x="233" y="18"/>
                    </a:lnTo>
                    <a:lnTo>
                      <a:pt x="167" y="41"/>
                    </a:lnTo>
                    <a:lnTo>
                      <a:pt x="113" y="65"/>
                    </a:lnTo>
                    <a:lnTo>
                      <a:pt x="65" y="101"/>
                    </a:lnTo>
                    <a:lnTo>
                      <a:pt x="30" y="137"/>
                    </a:lnTo>
                    <a:lnTo>
                      <a:pt x="6" y="179"/>
                    </a:lnTo>
                    <a:lnTo>
                      <a:pt x="0" y="227"/>
                    </a:lnTo>
                    <a:lnTo>
                      <a:pt x="6" y="275"/>
                    </a:lnTo>
                    <a:lnTo>
                      <a:pt x="30" y="317"/>
                    </a:lnTo>
                    <a:lnTo>
                      <a:pt x="65" y="359"/>
                    </a:lnTo>
                    <a:lnTo>
                      <a:pt x="113" y="395"/>
                    </a:lnTo>
                    <a:lnTo>
                      <a:pt x="167" y="419"/>
                    </a:lnTo>
                    <a:lnTo>
                      <a:pt x="233" y="443"/>
                    </a:lnTo>
                    <a:lnTo>
                      <a:pt x="305" y="455"/>
                    </a:lnTo>
                    <a:lnTo>
                      <a:pt x="382" y="461"/>
                    </a:lnTo>
                    <a:lnTo>
                      <a:pt x="448" y="455"/>
                    </a:lnTo>
                    <a:lnTo>
                      <a:pt x="508" y="449"/>
                    </a:lnTo>
                    <a:lnTo>
                      <a:pt x="609" y="413"/>
                    </a:lnTo>
                    <a:lnTo>
                      <a:pt x="657" y="389"/>
                    </a:lnTo>
                    <a:lnTo>
                      <a:pt x="693" y="359"/>
                    </a:lnTo>
                    <a:lnTo>
                      <a:pt x="723" y="329"/>
                    </a:lnTo>
                    <a:lnTo>
                      <a:pt x="747" y="293"/>
                    </a:lnTo>
                    <a:lnTo>
                      <a:pt x="741" y="287"/>
                    </a:lnTo>
                    <a:lnTo>
                      <a:pt x="729" y="281"/>
                    </a:lnTo>
                    <a:lnTo>
                      <a:pt x="711" y="317"/>
                    </a:lnTo>
                    <a:lnTo>
                      <a:pt x="681" y="347"/>
                    </a:lnTo>
                    <a:lnTo>
                      <a:pt x="645" y="377"/>
                    </a:lnTo>
                    <a:lnTo>
                      <a:pt x="604" y="401"/>
                    </a:lnTo>
                    <a:lnTo>
                      <a:pt x="502" y="431"/>
                    </a:lnTo>
                    <a:lnTo>
                      <a:pt x="442" y="443"/>
                    </a:lnTo>
                    <a:lnTo>
                      <a:pt x="382" y="443"/>
                    </a:lnTo>
                    <a:lnTo>
                      <a:pt x="382" y="443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path path="rect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  <p:sp>
            <p:nvSpPr>
              <p:cNvPr id="66" name="Freeform 14"/>
              <p:cNvSpPr>
                <a:spLocks/>
              </p:cNvSpPr>
              <p:nvPr/>
            </p:nvSpPr>
            <p:spPr bwMode="hidden">
              <a:xfrm>
                <a:off x="4037" y="3721"/>
                <a:ext cx="96" cy="3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8" y="18"/>
                  </a:cxn>
                  <a:cxn ang="0">
                    <a:pos x="96" y="30"/>
                  </a:cxn>
                  <a:cxn ang="0">
                    <a:pos x="96" y="24"/>
                  </a:cxn>
                  <a:cxn ang="0">
                    <a:pos x="96" y="18"/>
                  </a:cxn>
                  <a:cxn ang="0">
                    <a:pos x="48" y="12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96" h="30">
                    <a:moveTo>
                      <a:pt x="0" y="0"/>
                    </a:moveTo>
                    <a:lnTo>
                      <a:pt x="0" y="12"/>
                    </a:lnTo>
                    <a:lnTo>
                      <a:pt x="48" y="18"/>
                    </a:lnTo>
                    <a:lnTo>
                      <a:pt x="96" y="30"/>
                    </a:lnTo>
                    <a:lnTo>
                      <a:pt x="96" y="24"/>
                    </a:lnTo>
                    <a:lnTo>
                      <a:pt x="96" y="18"/>
                    </a:lnTo>
                    <a:lnTo>
                      <a:pt x="48" y="12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  <p:sp>
            <p:nvSpPr>
              <p:cNvPr id="67" name="Oval 15"/>
              <p:cNvSpPr>
                <a:spLocks noChangeArrowheads="1"/>
              </p:cNvSpPr>
              <p:nvPr/>
            </p:nvSpPr>
            <p:spPr bwMode="hidden">
              <a:xfrm>
                <a:off x="3910" y="3948"/>
                <a:ext cx="84" cy="53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</p:grpSp>
        <p:grpSp>
          <p:nvGrpSpPr>
            <p:cNvPr id="7" name="Group 16"/>
            <p:cNvGrpSpPr>
              <a:grpSpLocks/>
            </p:cNvGrpSpPr>
            <p:nvPr userDrawn="1"/>
          </p:nvGrpSpPr>
          <p:grpSpPr bwMode="auto">
            <a:xfrm>
              <a:off x="1776" y="3631"/>
              <a:ext cx="1626" cy="683"/>
              <a:chOff x="1776" y="3631"/>
              <a:chExt cx="1626" cy="683"/>
            </a:xfrm>
          </p:grpSpPr>
          <p:sp>
            <p:nvSpPr>
              <p:cNvPr id="39" name="Oval 17"/>
              <p:cNvSpPr>
                <a:spLocks noChangeArrowheads="1"/>
              </p:cNvSpPr>
              <p:nvPr/>
            </p:nvSpPr>
            <p:spPr bwMode="hidden">
              <a:xfrm>
                <a:off x="2268" y="3934"/>
                <a:ext cx="638" cy="377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  <p:sp>
            <p:nvSpPr>
              <p:cNvPr id="40" name="Oval 18"/>
              <p:cNvSpPr>
                <a:spLocks noChangeArrowheads="1"/>
              </p:cNvSpPr>
              <p:nvPr/>
            </p:nvSpPr>
            <p:spPr bwMode="hidden">
              <a:xfrm>
                <a:off x="2314" y="3958"/>
                <a:ext cx="543" cy="332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  <p:sp>
            <p:nvSpPr>
              <p:cNvPr id="41" name="Oval 19"/>
              <p:cNvSpPr>
                <a:spLocks noChangeArrowheads="1"/>
              </p:cNvSpPr>
              <p:nvPr/>
            </p:nvSpPr>
            <p:spPr bwMode="hidden">
              <a:xfrm>
                <a:off x="2341" y="3979"/>
                <a:ext cx="501" cy="29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  <p:sp>
            <p:nvSpPr>
              <p:cNvPr id="42" name="Oval 20"/>
              <p:cNvSpPr>
                <a:spLocks noChangeArrowheads="1"/>
              </p:cNvSpPr>
              <p:nvPr/>
            </p:nvSpPr>
            <p:spPr bwMode="hidden">
              <a:xfrm>
                <a:off x="2368" y="3997"/>
                <a:ext cx="444" cy="258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  <p:sp>
            <p:nvSpPr>
              <p:cNvPr id="43" name="Oval 21"/>
              <p:cNvSpPr>
                <a:spLocks noChangeArrowheads="1"/>
              </p:cNvSpPr>
              <p:nvPr/>
            </p:nvSpPr>
            <p:spPr bwMode="hidden">
              <a:xfrm>
                <a:off x="2385" y="4005"/>
                <a:ext cx="413" cy="240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  <p:sp>
            <p:nvSpPr>
              <p:cNvPr id="44" name="Oval 22"/>
              <p:cNvSpPr>
                <a:spLocks noChangeArrowheads="1"/>
              </p:cNvSpPr>
              <p:nvPr/>
            </p:nvSpPr>
            <p:spPr bwMode="hidden">
              <a:xfrm>
                <a:off x="2437" y="4026"/>
                <a:ext cx="306" cy="192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  <p:sp>
            <p:nvSpPr>
              <p:cNvPr id="45" name="Oval 23"/>
              <p:cNvSpPr>
                <a:spLocks noChangeArrowheads="1"/>
              </p:cNvSpPr>
              <p:nvPr/>
            </p:nvSpPr>
            <p:spPr bwMode="hidden">
              <a:xfrm>
                <a:off x="2476" y="4056"/>
                <a:ext cx="227" cy="135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  <p:sp>
            <p:nvSpPr>
              <p:cNvPr id="46" name="Oval 24"/>
              <p:cNvSpPr>
                <a:spLocks noChangeArrowheads="1"/>
              </p:cNvSpPr>
              <p:nvPr/>
            </p:nvSpPr>
            <p:spPr bwMode="hidden">
              <a:xfrm>
                <a:off x="2542" y="4097"/>
                <a:ext cx="90" cy="60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  <p:sp>
            <p:nvSpPr>
              <p:cNvPr id="47" name="Freeform 25"/>
              <p:cNvSpPr>
                <a:spLocks/>
              </p:cNvSpPr>
              <p:nvPr/>
            </p:nvSpPr>
            <p:spPr bwMode="hidden">
              <a:xfrm>
                <a:off x="2585" y="3822"/>
                <a:ext cx="449" cy="186"/>
              </a:xfrm>
              <a:custGeom>
                <a:avLst/>
                <a:gdLst/>
                <a:ahLst/>
                <a:cxnLst>
                  <a:cxn ang="0">
                    <a:pos x="6" y="6"/>
                  </a:cxn>
                  <a:cxn ang="0">
                    <a:pos x="78" y="12"/>
                  </a:cxn>
                  <a:cxn ang="0">
                    <a:pos x="150" y="18"/>
                  </a:cxn>
                  <a:cxn ang="0">
                    <a:pos x="215" y="36"/>
                  </a:cxn>
                  <a:cxn ang="0">
                    <a:pos x="275" y="60"/>
                  </a:cxn>
                  <a:cxn ang="0">
                    <a:pos x="329" y="84"/>
                  </a:cxn>
                  <a:cxn ang="0">
                    <a:pos x="377" y="114"/>
                  </a:cxn>
                  <a:cxn ang="0">
                    <a:pos x="419" y="150"/>
                  </a:cxn>
                  <a:cxn ang="0">
                    <a:pos x="448" y="186"/>
                  </a:cxn>
                  <a:cxn ang="0">
                    <a:pos x="448" y="162"/>
                  </a:cxn>
                  <a:cxn ang="0">
                    <a:pos x="413" y="126"/>
                  </a:cxn>
                  <a:cxn ang="0">
                    <a:pos x="371" y="96"/>
                  </a:cxn>
                  <a:cxn ang="0">
                    <a:pos x="323" y="66"/>
                  </a:cxn>
                  <a:cxn ang="0">
                    <a:pos x="269" y="48"/>
                  </a:cxn>
                  <a:cxn ang="0">
                    <a:pos x="144" y="12"/>
                  </a:cxn>
                  <a:cxn ang="0">
                    <a:pos x="78" y="6"/>
                  </a:cxn>
                  <a:cxn ang="0">
                    <a:pos x="6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6"/>
                  </a:cxn>
                  <a:cxn ang="0">
                    <a:pos x="6" y="6"/>
                  </a:cxn>
                  <a:cxn ang="0">
                    <a:pos x="6" y="6"/>
                  </a:cxn>
                </a:cxnLst>
                <a:rect l="0" t="0" r="r" b="b"/>
                <a:pathLst>
                  <a:path w="448" h="186">
                    <a:moveTo>
                      <a:pt x="6" y="6"/>
                    </a:moveTo>
                    <a:lnTo>
                      <a:pt x="78" y="12"/>
                    </a:lnTo>
                    <a:lnTo>
                      <a:pt x="150" y="18"/>
                    </a:lnTo>
                    <a:lnTo>
                      <a:pt x="215" y="36"/>
                    </a:lnTo>
                    <a:lnTo>
                      <a:pt x="275" y="60"/>
                    </a:lnTo>
                    <a:lnTo>
                      <a:pt x="329" y="84"/>
                    </a:lnTo>
                    <a:lnTo>
                      <a:pt x="377" y="114"/>
                    </a:lnTo>
                    <a:lnTo>
                      <a:pt x="419" y="150"/>
                    </a:lnTo>
                    <a:lnTo>
                      <a:pt x="448" y="186"/>
                    </a:lnTo>
                    <a:lnTo>
                      <a:pt x="448" y="162"/>
                    </a:lnTo>
                    <a:lnTo>
                      <a:pt x="413" y="126"/>
                    </a:lnTo>
                    <a:lnTo>
                      <a:pt x="371" y="96"/>
                    </a:lnTo>
                    <a:lnTo>
                      <a:pt x="323" y="66"/>
                    </a:lnTo>
                    <a:lnTo>
                      <a:pt x="269" y="48"/>
                    </a:lnTo>
                    <a:lnTo>
                      <a:pt x="144" y="12"/>
                    </a:lnTo>
                    <a:lnTo>
                      <a:pt x="78" y="6"/>
                    </a:lnTo>
                    <a:lnTo>
                      <a:pt x="6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6"/>
                    </a:lnTo>
                    <a:lnTo>
                      <a:pt x="6" y="6"/>
                    </a:lnTo>
                    <a:lnTo>
                      <a:pt x="6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  <p:sp>
            <p:nvSpPr>
              <p:cNvPr id="48" name="Freeform 26"/>
              <p:cNvSpPr>
                <a:spLocks/>
              </p:cNvSpPr>
              <p:nvPr/>
            </p:nvSpPr>
            <p:spPr bwMode="hidden">
              <a:xfrm>
                <a:off x="2142" y="3852"/>
                <a:ext cx="892" cy="462"/>
              </a:xfrm>
              <a:custGeom>
                <a:avLst/>
                <a:gdLst/>
                <a:ahLst/>
                <a:cxnLst>
                  <a:cxn ang="0">
                    <a:pos x="23" y="276"/>
                  </a:cxn>
                  <a:cxn ang="0">
                    <a:pos x="29" y="222"/>
                  </a:cxn>
                  <a:cxn ang="0">
                    <a:pos x="59" y="174"/>
                  </a:cxn>
                  <a:cxn ang="0">
                    <a:pos x="95" y="132"/>
                  </a:cxn>
                  <a:cxn ang="0">
                    <a:pos x="149" y="96"/>
                  </a:cxn>
                  <a:cxn ang="0">
                    <a:pos x="209" y="60"/>
                  </a:cxn>
                  <a:cxn ang="0">
                    <a:pos x="281" y="36"/>
                  </a:cxn>
                  <a:cxn ang="0">
                    <a:pos x="364" y="24"/>
                  </a:cxn>
                  <a:cxn ang="0">
                    <a:pos x="448" y="18"/>
                  </a:cxn>
                  <a:cxn ang="0">
                    <a:pos x="532" y="24"/>
                  </a:cxn>
                  <a:cxn ang="0">
                    <a:pos x="609" y="36"/>
                  </a:cxn>
                  <a:cxn ang="0">
                    <a:pos x="681" y="60"/>
                  </a:cxn>
                  <a:cxn ang="0">
                    <a:pos x="741" y="96"/>
                  </a:cxn>
                  <a:cxn ang="0">
                    <a:pos x="795" y="132"/>
                  </a:cxn>
                  <a:cxn ang="0">
                    <a:pos x="831" y="174"/>
                  </a:cxn>
                  <a:cxn ang="0">
                    <a:pos x="861" y="222"/>
                  </a:cxn>
                  <a:cxn ang="0">
                    <a:pos x="867" y="276"/>
                  </a:cxn>
                  <a:cxn ang="0">
                    <a:pos x="855" y="330"/>
                  </a:cxn>
                  <a:cxn ang="0">
                    <a:pos x="831" y="378"/>
                  </a:cxn>
                  <a:cxn ang="0">
                    <a:pos x="783" y="426"/>
                  </a:cxn>
                  <a:cxn ang="0">
                    <a:pos x="723" y="462"/>
                  </a:cxn>
                  <a:cxn ang="0">
                    <a:pos x="765" y="462"/>
                  </a:cxn>
                  <a:cxn ang="0">
                    <a:pos x="819" y="426"/>
                  </a:cxn>
                  <a:cxn ang="0">
                    <a:pos x="855" y="378"/>
                  </a:cxn>
                  <a:cxn ang="0">
                    <a:pos x="884" y="330"/>
                  </a:cxn>
                  <a:cxn ang="0">
                    <a:pos x="890" y="276"/>
                  </a:cxn>
                  <a:cxn ang="0">
                    <a:pos x="884" y="222"/>
                  </a:cxn>
                  <a:cxn ang="0">
                    <a:pos x="855" y="168"/>
                  </a:cxn>
                  <a:cxn ang="0">
                    <a:pos x="813" y="120"/>
                  </a:cxn>
                  <a:cxn ang="0">
                    <a:pos x="759" y="84"/>
                  </a:cxn>
                  <a:cxn ang="0">
                    <a:pos x="693" y="48"/>
                  </a:cxn>
                  <a:cxn ang="0">
                    <a:pos x="621" y="24"/>
                  </a:cxn>
                  <a:cxn ang="0">
                    <a:pos x="538" y="6"/>
                  </a:cxn>
                  <a:cxn ang="0">
                    <a:pos x="448" y="0"/>
                  </a:cxn>
                  <a:cxn ang="0">
                    <a:pos x="358" y="6"/>
                  </a:cxn>
                  <a:cxn ang="0">
                    <a:pos x="275" y="24"/>
                  </a:cxn>
                  <a:cxn ang="0">
                    <a:pos x="197" y="48"/>
                  </a:cxn>
                  <a:cxn ang="0">
                    <a:pos x="131" y="84"/>
                  </a:cxn>
                  <a:cxn ang="0">
                    <a:pos x="77" y="120"/>
                  </a:cxn>
                  <a:cxn ang="0">
                    <a:pos x="35" y="168"/>
                  </a:cxn>
                  <a:cxn ang="0">
                    <a:pos x="12" y="222"/>
                  </a:cxn>
                  <a:cxn ang="0">
                    <a:pos x="0" y="276"/>
                  </a:cxn>
                  <a:cxn ang="0">
                    <a:pos x="6" y="330"/>
                  </a:cxn>
                  <a:cxn ang="0">
                    <a:pos x="35" y="378"/>
                  </a:cxn>
                  <a:cxn ang="0">
                    <a:pos x="71" y="426"/>
                  </a:cxn>
                  <a:cxn ang="0">
                    <a:pos x="125" y="462"/>
                  </a:cxn>
                  <a:cxn ang="0">
                    <a:pos x="167" y="462"/>
                  </a:cxn>
                  <a:cxn ang="0">
                    <a:pos x="107" y="426"/>
                  </a:cxn>
                  <a:cxn ang="0">
                    <a:pos x="59" y="378"/>
                  </a:cxn>
                  <a:cxn ang="0">
                    <a:pos x="35" y="330"/>
                  </a:cxn>
                  <a:cxn ang="0">
                    <a:pos x="23" y="276"/>
                  </a:cxn>
                  <a:cxn ang="0">
                    <a:pos x="23" y="276"/>
                  </a:cxn>
                </a:cxnLst>
                <a:rect l="0" t="0" r="r" b="b"/>
                <a:pathLst>
                  <a:path w="890" h="462">
                    <a:moveTo>
                      <a:pt x="23" y="276"/>
                    </a:moveTo>
                    <a:lnTo>
                      <a:pt x="29" y="222"/>
                    </a:lnTo>
                    <a:lnTo>
                      <a:pt x="59" y="174"/>
                    </a:lnTo>
                    <a:lnTo>
                      <a:pt x="95" y="132"/>
                    </a:lnTo>
                    <a:lnTo>
                      <a:pt x="149" y="96"/>
                    </a:lnTo>
                    <a:lnTo>
                      <a:pt x="209" y="60"/>
                    </a:lnTo>
                    <a:lnTo>
                      <a:pt x="281" y="36"/>
                    </a:lnTo>
                    <a:lnTo>
                      <a:pt x="364" y="24"/>
                    </a:lnTo>
                    <a:lnTo>
                      <a:pt x="448" y="18"/>
                    </a:lnTo>
                    <a:lnTo>
                      <a:pt x="532" y="24"/>
                    </a:lnTo>
                    <a:lnTo>
                      <a:pt x="609" y="36"/>
                    </a:lnTo>
                    <a:lnTo>
                      <a:pt x="681" y="60"/>
                    </a:lnTo>
                    <a:lnTo>
                      <a:pt x="741" y="96"/>
                    </a:lnTo>
                    <a:lnTo>
                      <a:pt x="795" y="132"/>
                    </a:lnTo>
                    <a:lnTo>
                      <a:pt x="831" y="174"/>
                    </a:lnTo>
                    <a:lnTo>
                      <a:pt x="861" y="222"/>
                    </a:lnTo>
                    <a:lnTo>
                      <a:pt x="867" y="276"/>
                    </a:lnTo>
                    <a:lnTo>
                      <a:pt x="855" y="330"/>
                    </a:lnTo>
                    <a:lnTo>
                      <a:pt x="831" y="378"/>
                    </a:lnTo>
                    <a:lnTo>
                      <a:pt x="783" y="426"/>
                    </a:lnTo>
                    <a:lnTo>
                      <a:pt x="723" y="462"/>
                    </a:lnTo>
                    <a:lnTo>
                      <a:pt x="765" y="462"/>
                    </a:lnTo>
                    <a:lnTo>
                      <a:pt x="819" y="426"/>
                    </a:lnTo>
                    <a:lnTo>
                      <a:pt x="855" y="378"/>
                    </a:lnTo>
                    <a:lnTo>
                      <a:pt x="884" y="330"/>
                    </a:lnTo>
                    <a:lnTo>
                      <a:pt x="890" y="276"/>
                    </a:lnTo>
                    <a:lnTo>
                      <a:pt x="884" y="222"/>
                    </a:lnTo>
                    <a:lnTo>
                      <a:pt x="855" y="168"/>
                    </a:lnTo>
                    <a:lnTo>
                      <a:pt x="813" y="120"/>
                    </a:lnTo>
                    <a:lnTo>
                      <a:pt x="759" y="84"/>
                    </a:lnTo>
                    <a:lnTo>
                      <a:pt x="693" y="48"/>
                    </a:lnTo>
                    <a:lnTo>
                      <a:pt x="621" y="24"/>
                    </a:lnTo>
                    <a:lnTo>
                      <a:pt x="538" y="6"/>
                    </a:lnTo>
                    <a:lnTo>
                      <a:pt x="448" y="0"/>
                    </a:lnTo>
                    <a:lnTo>
                      <a:pt x="358" y="6"/>
                    </a:lnTo>
                    <a:lnTo>
                      <a:pt x="275" y="24"/>
                    </a:lnTo>
                    <a:lnTo>
                      <a:pt x="197" y="48"/>
                    </a:lnTo>
                    <a:lnTo>
                      <a:pt x="131" y="84"/>
                    </a:lnTo>
                    <a:lnTo>
                      <a:pt x="77" y="120"/>
                    </a:lnTo>
                    <a:lnTo>
                      <a:pt x="35" y="168"/>
                    </a:lnTo>
                    <a:lnTo>
                      <a:pt x="12" y="222"/>
                    </a:lnTo>
                    <a:lnTo>
                      <a:pt x="0" y="276"/>
                    </a:lnTo>
                    <a:lnTo>
                      <a:pt x="6" y="330"/>
                    </a:lnTo>
                    <a:lnTo>
                      <a:pt x="35" y="378"/>
                    </a:lnTo>
                    <a:lnTo>
                      <a:pt x="71" y="426"/>
                    </a:lnTo>
                    <a:lnTo>
                      <a:pt x="125" y="462"/>
                    </a:lnTo>
                    <a:lnTo>
                      <a:pt x="167" y="462"/>
                    </a:lnTo>
                    <a:lnTo>
                      <a:pt x="107" y="426"/>
                    </a:lnTo>
                    <a:lnTo>
                      <a:pt x="59" y="378"/>
                    </a:lnTo>
                    <a:lnTo>
                      <a:pt x="35" y="330"/>
                    </a:lnTo>
                    <a:lnTo>
                      <a:pt x="23" y="276"/>
                    </a:lnTo>
                    <a:lnTo>
                      <a:pt x="23" y="27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4706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  <p:sp>
            <p:nvSpPr>
              <p:cNvPr id="49" name="Freeform 27"/>
              <p:cNvSpPr>
                <a:spLocks/>
              </p:cNvSpPr>
              <p:nvPr/>
            </p:nvSpPr>
            <p:spPr bwMode="hidden">
              <a:xfrm>
                <a:off x="2082" y="3828"/>
                <a:ext cx="407" cy="486"/>
              </a:xfrm>
              <a:custGeom>
                <a:avLst/>
                <a:gdLst/>
                <a:ahLst/>
                <a:cxnLst>
                  <a:cxn ang="0">
                    <a:pos x="18" y="300"/>
                  </a:cxn>
                  <a:cxn ang="0">
                    <a:pos x="24" y="246"/>
                  </a:cxn>
                  <a:cxn ang="0">
                    <a:pos x="48" y="198"/>
                  </a:cxn>
                  <a:cxn ang="0">
                    <a:pos x="83" y="150"/>
                  </a:cxn>
                  <a:cxn ang="0">
                    <a:pos x="131" y="108"/>
                  </a:cxn>
                  <a:cxn ang="0">
                    <a:pos x="185" y="72"/>
                  </a:cxn>
                  <a:cxn ang="0">
                    <a:pos x="251" y="42"/>
                  </a:cxn>
                  <a:cxn ang="0">
                    <a:pos x="329" y="24"/>
                  </a:cxn>
                  <a:cxn ang="0">
                    <a:pos x="406" y="6"/>
                  </a:cxn>
                  <a:cxn ang="0">
                    <a:pos x="406" y="0"/>
                  </a:cxn>
                  <a:cxn ang="0">
                    <a:pos x="323" y="12"/>
                  </a:cxn>
                  <a:cxn ang="0">
                    <a:pos x="245" y="36"/>
                  </a:cxn>
                  <a:cxn ang="0">
                    <a:pos x="179" y="66"/>
                  </a:cxn>
                  <a:cxn ang="0">
                    <a:pos x="119" y="102"/>
                  </a:cxn>
                  <a:cxn ang="0">
                    <a:pos x="72" y="144"/>
                  </a:cxn>
                  <a:cxn ang="0">
                    <a:pos x="30" y="192"/>
                  </a:cxn>
                  <a:cxn ang="0">
                    <a:pos x="6" y="246"/>
                  </a:cxn>
                  <a:cxn ang="0">
                    <a:pos x="0" y="300"/>
                  </a:cxn>
                  <a:cxn ang="0">
                    <a:pos x="6" y="348"/>
                  </a:cxn>
                  <a:cxn ang="0">
                    <a:pos x="30" y="396"/>
                  </a:cxn>
                  <a:cxn ang="0">
                    <a:pos x="66" y="444"/>
                  </a:cxn>
                  <a:cxn ang="0">
                    <a:pos x="107" y="486"/>
                  </a:cxn>
                  <a:cxn ang="0">
                    <a:pos x="131" y="486"/>
                  </a:cxn>
                  <a:cxn ang="0">
                    <a:pos x="83" y="450"/>
                  </a:cxn>
                  <a:cxn ang="0">
                    <a:pos x="48" y="402"/>
                  </a:cxn>
                  <a:cxn ang="0">
                    <a:pos x="24" y="354"/>
                  </a:cxn>
                  <a:cxn ang="0">
                    <a:pos x="18" y="300"/>
                  </a:cxn>
                  <a:cxn ang="0">
                    <a:pos x="18" y="300"/>
                  </a:cxn>
                </a:cxnLst>
                <a:rect l="0" t="0" r="r" b="b"/>
                <a:pathLst>
                  <a:path w="406" h="486">
                    <a:moveTo>
                      <a:pt x="18" y="300"/>
                    </a:moveTo>
                    <a:lnTo>
                      <a:pt x="24" y="246"/>
                    </a:lnTo>
                    <a:lnTo>
                      <a:pt x="48" y="198"/>
                    </a:lnTo>
                    <a:lnTo>
                      <a:pt x="83" y="150"/>
                    </a:lnTo>
                    <a:lnTo>
                      <a:pt x="131" y="108"/>
                    </a:lnTo>
                    <a:lnTo>
                      <a:pt x="185" y="72"/>
                    </a:lnTo>
                    <a:lnTo>
                      <a:pt x="251" y="42"/>
                    </a:lnTo>
                    <a:lnTo>
                      <a:pt x="329" y="24"/>
                    </a:lnTo>
                    <a:lnTo>
                      <a:pt x="406" y="6"/>
                    </a:lnTo>
                    <a:lnTo>
                      <a:pt x="406" y="0"/>
                    </a:lnTo>
                    <a:lnTo>
                      <a:pt x="323" y="12"/>
                    </a:lnTo>
                    <a:lnTo>
                      <a:pt x="245" y="36"/>
                    </a:lnTo>
                    <a:lnTo>
                      <a:pt x="179" y="66"/>
                    </a:lnTo>
                    <a:lnTo>
                      <a:pt x="119" y="102"/>
                    </a:lnTo>
                    <a:lnTo>
                      <a:pt x="72" y="144"/>
                    </a:lnTo>
                    <a:lnTo>
                      <a:pt x="30" y="192"/>
                    </a:lnTo>
                    <a:lnTo>
                      <a:pt x="6" y="246"/>
                    </a:lnTo>
                    <a:lnTo>
                      <a:pt x="0" y="300"/>
                    </a:lnTo>
                    <a:lnTo>
                      <a:pt x="6" y="348"/>
                    </a:lnTo>
                    <a:lnTo>
                      <a:pt x="30" y="396"/>
                    </a:lnTo>
                    <a:lnTo>
                      <a:pt x="66" y="444"/>
                    </a:lnTo>
                    <a:lnTo>
                      <a:pt x="107" y="486"/>
                    </a:lnTo>
                    <a:lnTo>
                      <a:pt x="131" y="486"/>
                    </a:lnTo>
                    <a:lnTo>
                      <a:pt x="83" y="450"/>
                    </a:lnTo>
                    <a:lnTo>
                      <a:pt x="48" y="402"/>
                    </a:lnTo>
                    <a:lnTo>
                      <a:pt x="24" y="354"/>
                    </a:lnTo>
                    <a:lnTo>
                      <a:pt x="18" y="300"/>
                    </a:lnTo>
                    <a:lnTo>
                      <a:pt x="18" y="30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  <p:sp>
            <p:nvSpPr>
              <p:cNvPr id="50" name="Freeform 28"/>
              <p:cNvSpPr>
                <a:spLocks/>
              </p:cNvSpPr>
              <p:nvPr/>
            </p:nvSpPr>
            <p:spPr bwMode="hidden">
              <a:xfrm>
                <a:off x="2987" y="4044"/>
                <a:ext cx="108" cy="252"/>
              </a:xfrm>
              <a:custGeom>
                <a:avLst/>
                <a:gdLst/>
                <a:ahLst/>
                <a:cxnLst>
                  <a:cxn ang="0">
                    <a:pos x="89" y="84"/>
                  </a:cxn>
                  <a:cxn ang="0">
                    <a:pos x="83" y="132"/>
                  </a:cxn>
                  <a:cxn ang="0">
                    <a:pos x="65" y="174"/>
                  </a:cxn>
                  <a:cxn ang="0">
                    <a:pos x="36" y="216"/>
                  </a:cxn>
                  <a:cxn ang="0">
                    <a:pos x="0" y="252"/>
                  </a:cxn>
                  <a:cxn ang="0">
                    <a:pos x="18" y="252"/>
                  </a:cxn>
                  <a:cxn ang="0">
                    <a:pos x="53" y="216"/>
                  </a:cxn>
                  <a:cxn ang="0">
                    <a:pos x="83" y="174"/>
                  </a:cxn>
                  <a:cxn ang="0">
                    <a:pos x="101" y="132"/>
                  </a:cxn>
                  <a:cxn ang="0">
                    <a:pos x="107" y="84"/>
                  </a:cxn>
                  <a:cxn ang="0">
                    <a:pos x="101" y="42"/>
                  </a:cxn>
                  <a:cxn ang="0">
                    <a:pos x="89" y="0"/>
                  </a:cxn>
                  <a:cxn ang="0">
                    <a:pos x="65" y="0"/>
                  </a:cxn>
                  <a:cxn ang="0">
                    <a:pos x="83" y="42"/>
                  </a:cxn>
                  <a:cxn ang="0">
                    <a:pos x="89" y="84"/>
                  </a:cxn>
                  <a:cxn ang="0">
                    <a:pos x="89" y="84"/>
                  </a:cxn>
                </a:cxnLst>
                <a:rect l="0" t="0" r="r" b="b"/>
                <a:pathLst>
                  <a:path w="107" h="252">
                    <a:moveTo>
                      <a:pt x="89" y="84"/>
                    </a:moveTo>
                    <a:lnTo>
                      <a:pt x="83" y="132"/>
                    </a:lnTo>
                    <a:lnTo>
                      <a:pt x="65" y="174"/>
                    </a:lnTo>
                    <a:lnTo>
                      <a:pt x="36" y="216"/>
                    </a:lnTo>
                    <a:lnTo>
                      <a:pt x="0" y="252"/>
                    </a:lnTo>
                    <a:lnTo>
                      <a:pt x="18" y="252"/>
                    </a:lnTo>
                    <a:lnTo>
                      <a:pt x="53" y="216"/>
                    </a:lnTo>
                    <a:lnTo>
                      <a:pt x="83" y="174"/>
                    </a:lnTo>
                    <a:lnTo>
                      <a:pt x="101" y="132"/>
                    </a:lnTo>
                    <a:lnTo>
                      <a:pt x="107" y="84"/>
                    </a:lnTo>
                    <a:lnTo>
                      <a:pt x="101" y="42"/>
                    </a:lnTo>
                    <a:lnTo>
                      <a:pt x="89" y="0"/>
                    </a:lnTo>
                    <a:lnTo>
                      <a:pt x="65" y="0"/>
                    </a:lnTo>
                    <a:lnTo>
                      <a:pt x="83" y="42"/>
                    </a:lnTo>
                    <a:lnTo>
                      <a:pt x="89" y="84"/>
                    </a:lnTo>
                    <a:lnTo>
                      <a:pt x="89" y="8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1961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  <p:sp>
            <p:nvSpPr>
              <p:cNvPr id="51" name="Freeform 29"/>
              <p:cNvSpPr>
                <a:spLocks/>
              </p:cNvSpPr>
              <p:nvPr/>
            </p:nvSpPr>
            <p:spPr bwMode="hidden">
              <a:xfrm>
                <a:off x="2068" y="3685"/>
                <a:ext cx="835" cy="150"/>
              </a:xfrm>
              <a:custGeom>
                <a:avLst/>
                <a:gdLst>
                  <a:gd name="T0" fmla="*/ 518 w 835"/>
                  <a:gd name="T1" fmla="*/ 18 h 150"/>
                  <a:gd name="T2" fmla="*/ 597 w 835"/>
                  <a:gd name="T3" fmla="*/ 24 h 150"/>
                  <a:gd name="T4" fmla="*/ 682 w 835"/>
                  <a:gd name="T5" fmla="*/ 30 h 150"/>
                  <a:gd name="T6" fmla="*/ 755 w 835"/>
                  <a:gd name="T7" fmla="*/ 42 h 150"/>
                  <a:gd name="T8" fmla="*/ 828 w 835"/>
                  <a:gd name="T9" fmla="*/ 60 h 150"/>
                  <a:gd name="T10" fmla="*/ 835 w 835"/>
                  <a:gd name="T11" fmla="*/ 42 h 150"/>
                  <a:gd name="T12" fmla="*/ 761 w 835"/>
                  <a:gd name="T13" fmla="*/ 24 h 150"/>
                  <a:gd name="T14" fmla="*/ 688 w 835"/>
                  <a:gd name="T15" fmla="*/ 12 h 150"/>
                  <a:gd name="T16" fmla="*/ 603 w 835"/>
                  <a:gd name="T17" fmla="*/ 6 h 150"/>
                  <a:gd name="T18" fmla="*/ 518 w 835"/>
                  <a:gd name="T19" fmla="*/ 0 h 150"/>
                  <a:gd name="T20" fmla="*/ 372 w 835"/>
                  <a:gd name="T21" fmla="*/ 12 h 150"/>
                  <a:gd name="T22" fmla="*/ 232 w 835"/>
                  <a:gd name="T23" fmla="*/ 36 h 150"/>
                  <a:gd name="T24" fmla="*/ 110 w 835"/>
                  <a:gd name="T25" fmla="*/ 78 h 150"/>
                  <a:gd name="T26" fmla="*/ 0 w 835"/>
                  <a:gd name="T27" fmla="*/ 132 h 150"/>
                  <a:gd name="T28" fmla="*/ 19 w 835"/>
                  <a:gd name="T29" fmla="*/ 150 h 150"/>
                  <a:gd name="T30" fmla="*/ 122 w 835"/>
                  <a:gd name="T31" fmla="*/ 96 h 150"/>
                  <a:gd name="T32" fmla="*/ 244 w 835"/>
                  <a:gd name="T33" fmla="*/ 54 h 150"/>
                  <a:gd name="T34" fmla="*/ 378 w 835"/>
                  <a:gd name="T35" fmla="*/ 30 h 150"/>
                  <a:gd name="T36" fmla="*/ 518 w 835"/>
                  <a:gd name="T37" fmla="*/ 18 h 150"/>
                  <a:gd name="T38" fmla="*/ 518 w 835"/>
                  <a:gd name="T39" fmla="*/ 18 h 150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</a:gdLst>
                <a:ahLst/>
                <a:cxnLst>
                  <a:cxn ang="T40">
                    <a:pos x="T0" y="T1"/>
                  </a:cxn>
                  <a:cxn ang="T41">
                    <a:pos x="T2" y="T3"/>
                  </a:cxn>
                  <a:cxn ang="T42">
                    <a:pos x="T4" y="T5"/>
                  </a:cxn>
                  <a:cxn ang="T43">
                    <a:pos x="T6" y="T7"/>
                  </a:cxn>
                  <a:cxn ang="T44">
                    <a:pos x="T8" y="T9"/>
                  </a:cxn>
                  <a:cxn ang="T45">
                    <a:pos x="T10" y="T11"/>
                  </a:cxn>
                  <a:cxn ang="T46">
                    <a:pos x="T12" y="T13"/>
                  </a:cxn>
                  <a:cxn ang="T47">
                    <a:pos x="T14" y="T15"/>
                  </a:cxn>
                  <a:cxn ang="T48">
                    <a:pos x="T16" y="T17"/>
                  </a:cxn>
                  <a:cxn ang="T49">
                    <a:pos x="T18" y="T19"/>
                  </a:cxn>
                  <a:cxn ang="T50">
                    <a:pos x="T20" y="T21"/>
                  </a:cxn>
                  <a:cxn ang="T51">
                    <a:pos x="T22" y="T23"/>
                  </a:cxn>
                  <a:cxn ang="T52">
                    <a:pos x="T24" y="T25"/>
                  </a:cxn>
                  <a:cxn ang="T53">
                    <a:pos x="T26" y="T27"/>
                  </a:cxn>
                  <a:cxn ang="T54">
                    <a:pos x="T28" y="T29"/>
                  </a:cxn>
                  <a:cxn ang="T55">
                    <a:pos x="T30" y="T31"/>
                  </a:cxn>
                  <a:cxn ang="T56">
                    <a:pos x="T32" y="T33"/>
                  </a:cxn>
                  <a:cxn ang="T57">
                    <a:pos x="T34" y="T35"/>
                  </a:cxn>
                  <a:cxn ang="T58">
                    <a:pos x="T36" y="T37"/>
                  </a:cxn>
                  <a:cxn ang="T59">
                    <a:pos x="T38" y="T39"/>
                  </a:cxn>
                </a:cxnLst>
                <a:rect l="0" t="0" r="r" b="b"/>
                <a:pathLst>
                  <a:path w="835" h="150">
                    <a:moveTo>
                      <a:pt x="518" y="18"/>
                    </a:moveTo>
                    <a:lnTo>
                      <a:pt x="597" y="24"/>
                    </a:lnTo>
                    <a:lnTo>
                      <a:pt x="682" y="30"/>
                    </a:lnTo>
                    <a:lnTo>
                      <a:pt x="755" y="42"/>
                    </a:lnTo>
                    <a:lnTo>
                      <a:pt x="828" y="60"/>
                    </a:lnTo>
                    <a:lnTo>
                      <a:pt x="835" y="42"/>
                    </a:lnTo>
                    <a:lnTo>
                      <a:pt x="761" y="24"/>
                    </a:lnTo>
                    <a:lnTo>
                      <a:pt x="688" y="12"/>
                    </a:lnTo>
                    <a:lnTo>
                      <a:pt x="603" y="6"/>
                    </a:lnTo>
                    <a:lnTo>
                      <a:pt x="518" y="0"/>
                    </a:lnTo>
                    <a:lnTo>
                      <a:pt x="372" y="12"/>
                    </a:lnTo>
                    <a:lnTo>
                      <a:pt x="232" y="36"/>
                    </a:lnTo>
                    <a:lnTo>
                      <a:pt x="110" y="78"/>
                    </a:lnTo>
                    <a:lnTo>
                      <a:pt x="0" y="132"/>
                    </a:lnTo>
                    <a:lnTo>
                      <a:pt x="19" y="150"/>
                    </a:lnTo>
                    <a:lnTo>
                      <a:pt x="122" y="96"/>
                    </a:lnTo>
                    <a:lnTo>
                      <a:pt x="244" y="54"/>
                    </a:lnTo>
                    <a:lnTo>
                      <a:pt x="378" y="30"/>
                    </a:lnTo>
                    <a:lnTo>
                      <a:pt x="518" y="18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pt-PT"/>
              </a:p>
            </p:txBody>
          </p:sp>
          <p:sp>
            <p:nvSpPr>
              <p:cNvPr id="52" name="Freeform 30"/>
              <p:cNvSpPr>
                <a:spLocks/>
              </p:cNvSpPr>
              <p:nvPr/>
            </p:nvSpPr>
            <p:spPr bwMode="hidden">
              <a:xfrm>
                <a:off x="1867" y="3853"/>
                <a:ext cx="171" cy="461"/>
              </a:xfrm>
              <a:custGeom>
                <a:avLst/>
                <a:gdLst>
                  <a:gd name="T0" fmla="*/ 31 w 171"/>
                  <a:gd name="T1" fmla="*/ 263 h 461"/>
                  <a:gd name="T2" fmla="*/ 43 w 171"/>
                  <a:gd name="T3" fmla="*/ 191 h 461"/>
                  <a:gd name="T4" fmla="*/ 67 w 171"/>
                  <a:gd name="T5" fmla="*/ 131 h 461"/>
                  <a:gd name="T6" fmla="*/ 116 w 171"/>
                  <a:gd name="T7" fmla="*/ 72 h 461"/>
                  <a:gd name="T8" fmla="*/ 171 w 171"/>
                  <a:gd name="T9" fmla="*/ 18 h 461"/>
                  <a:gd name="T10" fmla="*/ 153 w 171"/>
                  <a:gd name="T11" fmla="*/ 0 h 461"/>
                  <a:gd name="T12" fmla="*/ 86 w 171"/>
                  <a:gd name="T13" fmla="*/ 60 h 461"/>
                  <a:gd name="T14" fmla="*/ 43 w 171"/>
                  <a:gd name="T15" fmla="*/ 120 h 461"/>
                  <a:gd name="T16" fmla="*/ 13 w 171"/>
                  <a:gd name="T17" fmla="*/ 191 h 461"/>
                  <a:gd name="T18" fmla="*/ 0 w 171"/>
                  <a:gd name="T19" fmla="*/ 263 h 461"/>
                  <a:gd name="T20" fmla="*/ 6 w 171"/>
                  <a:gd name="T21" fmla="*/ 317 h 461"/>
                  <a:gd name="T22" fmla="*/ 25 w 171"/>
                  <a:gd name="T23" fmla="*/ 365 h 461"/>
                  <a:gd name="T24" fmla="*/ 49 w 171"/>
                  <a:gd name="T25" fmla="*/ 413 h 461"/>
                  <a:gd name="T26" fmla="*/ 86 w 171"/>
                  <a:gd name="T27" fmla="*/ 461 h 461"/>
                  <a:gd name="T28" fmla="*/ 122 w 171"/>
                  <a:gd name="T29" fmla="*/ 461 h 461"/>
                  <a:gd name="T30" fmla="*/ 86 w 171"/>
                  <a:gd name="T31" fmla="*/ 413 h 461"/>
                  <a:gd name="T32" fmla="*/ 55 w 171"/>
                  <a:gd name="T33" fmla="*/ 365 h 461"/>
                  <a:gd name="T34" fmla="*/ 37 w 171"/>
                  <a:gd name="T35" fmla="*/ 317 h 461"/>
                  <a:gd name="T36" fmla="*/ 31 w 171"/>
                  <a:gd name="T37" fmla="*/ 263 h 461"/>
                  <a:gd name="T38" fmla="*/ 31 w 171"/>
                  <a:gd name="T39" fmla="*/ 263 h 461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</a:gdLst>
                <a:ahLst/>
                <a:cxnLst>
                  <a:cxn ang="T40">
                    <a:pos x="T0" y="T1"/>
                  </a:cxn>
                  <a:cxn ang="T41">
                    <a:pos x="T2" y="T3"/>
                  </a:cxn>
                  <a:cxn ang="T42">
                    <a:pos x="T4" y="T5"/>
                  </a:cxn>
                  <a:cxn ang="T43">
                    <a:pos x="T6" y="T7"/>
                  </a:cxn>
                  <a:cxn ang="T44">
                    <a:pos x="T8" y="T9"/>
                  </a:cxn>
                  <a:cxn ang="T45">
                    <a:pos x="T10" y="T11"/>
                  </a:cxn>
                  <a:cxn ang="T46">
                    <a:pos x="T12" y="T13"/>
                  </a:cxn>
                  <a:cxn ang="T47">
                    <a:pos x="T14" y="T15"/>
                  </a:cxn>
                  <a:cxn ang="T48">
                    <a:pos x="T16" y="T17"/>
                  </a:cxn>
                  <a:cxn ang="T49">
                    <a:pos x="T18" y="T19"/>
                  </a:cxn>
                  <a:cxn ang="T50">
                    <a:pos x="T20" y="T21"/>
                  </a:cxn>
                  <a:cxn ang="T51">
                    <a:pos x="T22" y="T23"/>
                  </a:cxn>
                  <a:cxn ang="T52">
                    <a:pos x="T24" y="T25"/>
                  </a:cxn>
                  <a:cxn ang="T53">
                    <a:pos x="T26" y="T27"/>
                  </a:cxn>
                  <a:cxn ang="T54">
                    <a:pos x="T28" y="T29"/>
                  </a:cxn>
                  <a:cxn ang="T55">
                    <a:pos x="T30" y="T31"/>
                  </a:cxn>
                  <a:cxn ang="T56">
                    <a:pos x="T32" y="T33"/>
                  </a:cxn>
                  <a:cxn ang="T57">
                    <a:pos x="T34" y="T35"/>
                  </a:cxn>
                  <a:cxn ang="T58">
                    <a:pos x="T36" y="T37"/>
                  </a:cxn>
                  <a:cxn ang="T59">
                    <a:pos x="T38" y="T39"/>
                  </a:cxn>
                </a:cxnLst>
                <a:rect l="0" t="0" r="r" b="b"/>
                <a:pathLst>
                  <a:path w="171" h="461">
                    <a:moveTo>
                      <a:pt x="31" y="263"/>
                    </a:moveTo>
                    <a:lnTo>
                      <a:pt x="43" y="191"/>
                    </a:lnTo>
                    <a:lnTo>
                      <a:pt x="67" y="131"/>
                    </a:lnTo>
                    <a:lnTo>
                      <a:pt x="116" y="72"/>
                    </a:lnTo>
                    <a:lnTo>
                      <a:pt x="171" y="18"/>
                    </a:lnTo>
                    <a:lnTo>
                      <a:pt x="153" y="0"/>
                    </a:lnTo>
                    <a:lnTo>
                      <a:pt x="86" y="60"/>
                    </a:lnTo>
                    <a:lnTo>
                      <a:pt x="43" y="120"/>
                    </a:lnTo>
                    <a:lnTo>
                      <a:pt x="13" y="191"/>
                    </a:lnTo>
                    <a:lnTo>
                      <a:pt x="0" y="263"/>
                    </a:lnTo>
                    <a:lnTo>
                      <a:pt x="6" y="317"/>
                    </a:lnTo>
                    <a:lnTo>
                      <a:pt x="25" y="365"/>
                    </a:lnTo>
                    <a:lnTo>
                      <a:pt x="49" y="413"/>
                    </a:lnTo>
                    <a:lnTo>
                      <a:pt x="86" y="461"/>
                    </a:lnTo>
                    <a:lnTo>
                      <a:pt x="122" y="461"/>
                    </a:lnTo>
                    <a:lnTo>
                      <a:pt x="86" y="413"/>
                    </a:lnTo>
                    <a:lnTo>
                      <a:pt x="55" y="365"/>
                    </a:lnTo>
                    <a:lnTo>
                      <a:pt x="37" y="317"/>
                    </a:lnTo>
                    <a:lnTo>
                      <a:pt x="31" y="263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pt-PT"/>
              </a:p>
            </p:txBody>
          </p:sp>
          <p:sp>
            <p:nvSpPr>
              <p:cNvPr id="53" name="Freeform 31"/>
              <p:cNvSpPr>
                <a:spLocks/>
              </p:cNvSpPr>
              <p:nvPr/>
            </p:nvSpPr>
            <p:spPr bwMode="hidden">
              <a:xfrm>
                <a:off x="2951" y="3751"/>
                <a:ext cx="360" cy="563"/>
              </a:xfrm>
              <a:custGeom>
                <a:avLst/>
                <a:gdLst/>
                <a:ahLst/>
                <a:cxnLst>
                  <a:cxn ang="0">
                    <a:pos x="360" y="365"/>
                  </a:cxn>
                  <a:cxn ang="0">
                    <a:pos x="353" y="305"/>
                  </a:cxn>
                  <a:cxn ang="0">
                    <a:pos x="335" y="251"/>
                  </a:cxn>
                  <a:cxn ang="0">
                    <a:pos x="305" y="204"/>
                  </a:cxn>
                  <a:cxn ang="0">
                    <a:pos x="262" y="156"/>
                  </a:cxn>
                  <a:cxn ang="0">
                    <a:pos x="213" y="108"/>
                  </a:cxn>
                  <a:cxn ang="0">
                    <a:pos x="159" y="66"/>
                  </a:cxn>
                  <a:cxn ang="0">
                    <a:pos x="92" y="30"/>
                  </a:cxn>
                  <a:cxn ang="0">
                    <a:pos x="19" y="0"/>
                  </a:cxn>
                  <a:cxn ang="0">
                    <a:pos x="0" y="12"/>
                  </a:cxn>
                  <a:cxn ang="0">
                    <a:pos x="67" y="42"/>
                  </a:cxn>
                  <a:cxn ang="0">
                    <a:pos x="134" y="78"/>
                  </a:cxn>
                  <a:cxn ang="0">
                    <a:pos x="189" y="114"/>
                  </a:cxn>
                  <a:cxn ang="0">
                    <a:pos x="238" y="162"/>
                  </a:cxn>
                  <a:cxn ang="0">
                    <a:pos x="274" y="210"/>
                  </a:cxn>
                  <a:cxn ang="0">
                    <a:pos x="299" y="257"/>
                  </a:cxn>
                  <a:cxn ang="0">
                    <a:pos x="317" y="311"/>
                  </a:cxn>
                  <a:cxn ang="0">
                    <a:pos x="323" y="365"/>
                  </a:cxn>
                  <a:cxn ang="0">
                    <a:pos x="317" y="419"/>
                  </a:cxn>
                  <a:cxn ang="0">
                    <a:pos x="299" y="467"/>
                  </a:cxn>
                  <a:cxn ang="0">
                    <a:pos x="274" y="515"/>
                  </a:cxn>
                  <a:cxn ang="0">
                    <a:pos x="238" y="563"/>
                  </a:cxn>
                  <a:cxn ang="0">
                    <a:pos x="268" y="563"/>
                  </a:cxn>
                  <a:cxn ang="0">
                    <a:pos x="311" y="515"/>
                  </a:cxn>
                  <a:cxn ang="0">
                    <a:pos x="335" y="467"/>
                  </a:cxn>
                  <a:cxn ang="0">
                    <a:pos x="353" y="419"/>
                  </a:cxn>
                  <a:cxn ang="0">
                    <a:pos x="360" y="365"/>
                  </a:cxn>
                  <a:cxn ang="0">
                    <a:pos x="360" y="365"/>
                  </a:cxn>
                </a:cxnLst>
                <a:rect l="0" t="0" r="r" b="b"/>
                <a:pathLst>
                  <a:path w="360" h="563">
                    <a:moveTo>
                      <a:pt x="360" y="365"/>
                    </a:moveTo>
                    <a:lnTo>
                      <a:pt x="353" y="305"/>
                    </a:lnTo>
                    <a:lnTo>
                      <a:pt x="335" y="251"/>
                    </a:lnTo>
                    <a:lnTo>
                      <a:pt x="305" y="204"/>
                    </a:lnTo>
                    <a:lnTo>
                      <a:pt x="262" y="156"/>
                    </a:lnTo>
                    <a:lnTo>
                      <a:pt x="213" y="108"/>
                    </a:lnTo>
                    <a:lnTo>
                      <a:pt x="159" y="66"/>
                    </a:lnTo>
                    <a:lnTo>
                      <a:pt x="92" y="30"/>
                    </a:lnTo>
                    <a:lnTo>
                      <a:pt x="19" y="0"/>
                    </a:lnTo>
                    <a:lnTo>
                      <a:pt x="0" y="12"/>
                    </a:lnTo>
                    <a:lnTo>
                      <a:pt x="67" y="42"/>
                    </a:lnTo>
                    <a:lnTo>
                      <a:pt x="134" y="78"/>
                    </a:lnTo>
                    <a:lnTo>
                      <a:pt x="189" y="114"/>
                    </a:lnTo>
                    <a:lnTo>
                      <a:pt x="238" y="162"/>
                    </a:lnTo>
                    <a:lnTo>
                      <a:pt x="274" y="210"/>
                    </a:lnTo>
                    <a:lnTo>
                      <a:pt x="299" y="257"/>
                    </a:lnTo>
                    <a:lnTo>
                      <a:pt x="317" y="311"/>
                    </a:lnTo>
                    <a:lnTo>
                      <a:pt x="323" y="365"/>
                    </a:lnTo>
                    <a:lnTo>
                      <a:pt x="317" y="419"/>
                    </a:lnTo>
                    <a:lnTo>
                      <a:pt x="299" y="467"/>
                    </a:lnTo>
                    <a:lnTo>
                      <a:pt x="274" y="515"/>
                    </a:lnTo>
                    <a:lnTo>
                      <a:pt x="238" y="563"/>
                    </a:lnTo>
                    <a:lnTo>
                      <a:pt x="268" y="563"/>
                    </a:lnTo>
                    <a:lnTo>
                      <a:pt x="311" y="515"/>
                    </a:lnTo>
                    <a:lnTo>
                      <a:pt x="335" y="467"/>
                    </a:lnTo>
                    <a:lnTo>
                      <a:pt x="353" y="419"/>
                    </a:lnTo>
                    <a:lnTo>
                      <a:pt x="360" y="365"/>
                    </a:lnTo>
                    <a:lnTo>
                      <a:pt x="360" y="36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  <p:sp>
            <p:nvSpPr>
              <p:cNvPr id="54" name="Freeform 32"/>
              <p:cNvSpPr>
                <a:spLocks/>
              </p:cNvSpPr>
              <p:nvPr/>
            </p:nvSpPr>
            <p:spPr bwMode="hidden">
              <a:xfrm>
                <a:off x="2318" y="3631"/>
                <a:ext cx="1078" cy="425"/>
              </a:xfrm>
              <a:custGeom>
                <a:avLst/>
                <a:gdLst/>
                <a:ahLst/>
                <a:cxnLst>
                  <a:cxn ang="0">
                    <a:pos x="1053" y="425"/>
                  </a:cxn>
                  <a:cxn ang="0">
                    <a:pos x="1078" y="419"/>
                  </a:cxn>
                  <a:cxn ang="0">
                    <a:pos x="1066" y="377"/>
                  </a:cxn>
                  <a:cxn ang="0">
                    <a:pos x="1047" y="336"/>
                  </a:cxn>
                  <a:cxn ang="0">
                    <a:pos x="986" y="252"/>
                  </a:cxn>
                  <a:cxn ang="0">
                    <a:pos x="907" y="180"/>
                  </a:cxn>
                  <a:cxn ang="0">
                    <a:pos x="810" y="120"/>
                  </a:cxn>
                  <a:cxn ang="0">
                    <a:pos x="694" y="72"/>
                  </a:cxn>
                  <a:cxn ang="0">
                    <a:pos x="560" y="30"/>
                  </a:cxn>
                  <a:cxn ang="0">
                    <a:pos x="420" y="6"/>
                  </a:cxn>
                  <a:cxn ang="0">
                    <a:pos x="268" y="0"/>
                  </a:cxn>
                  <a:cxn ang="0">
                    <a:pos x="134" y="6"/>
                  </a:cxn>
                  <a:cxn ang="0">
                    <a:pos x="0" y="24"/>
                  </a:cxn>
                  <a:cxn ang="0">
                    <a:pos x="12" y="36"/>
                  </a:cxn>
                  <a:cxn ang="0">
                    <a:pos x="134" y="18"/>
                  </a:cxn>
                  <a:cxn ang="0">
                    <a:pos x="268" y="12"/>
                  </a:cxn>
                  <a:cxn ang="0">
                    <a:pos x="420" y="18"/>
                  </a:cxn>
                  <a:cxn ang="0">
                    <a:pos x="554" y="42"/>
                  </a:cxn>
                  <a:cxn ang="0">
                    <a:pos x="682" y="84"/>
                  </a:cxn>
                  <a:cxn ang="0">
                    <a:pos x="798" y="132"/>
                  </a:cxn>
                  <a:cxn ang="0">
                    <a:pos x="895" y="192"/>
                  </a:cxn>
                  <a:cxn ang="0">
                    <a:pos x="968" y="264"/>
                  </a:cxn>
                  <a:cxn ang="0">
                    <a:pos x="999" y="300"/>
                  </a:cxn>
                  <a:cxn ang="0">
                    <a:pos x="1023" y="342"/>
                  </a:cxn>
                  <a:cxn ang="0">
                    <a:pos x="1041" y="383"/>
                  </a:cxn>
                  <a:cxn ang="0">
                    <a:pos x="1053" y="425"/>
                  </a:cxn>
                  <a:cxn ang="0">
                    <a:pos x="1053" y="425"/>
                  </a:cxn>
                </a:cxnLst>
                <a:rect l="0" t="0" r="r" b="b"/>
                <a:pathLst>
                  <a:path w="1078" h="425">
                    <a:moveTo>
                      <a:pt x="1053" y="425"/>
                    </a:moveTo>
                    <a:lnTo>
                      <a:pt x="1078" y="419"/>
                    </a:lnTo>
                    <a:lnTo>
                      <a:pt x="1066" y="377"/>
                    </a:lnTo>
                    <a:lnTo>
                      <a:pt x="1047" y="336"/>
                    </a:lnTo>
                    <a:lnTo>
                      <a:pt x="986" y="252"/>
                    </a:lnTo>
                    <a:lnTo>
                      <a:pt x="907" y="180"/>
                    </a:lnTo>
                    <a:lnTo>
                      <a:pt x="810" y="120"/>
                    </a:lnTo>
                    <a:lnTo>
                      <a:pt x="694" y="72"/>
                    </a:lnTo>
                    <a:lnTo>
                      <a:pt x="560" y="30"/>
                    </a:lnTo>
                    <a:lnTo>
                      <a:pt x="420" y="6"/>
                    </a:lnTo>
                    <a:lnTo>
                      <a:pt x="268" y="0"/>
                    </a:lnTo>
                    <a:lnTo>
                      <a:pt x="134" y="6"/>
                    </a:lnTo>
                    <a:lnTo>
                      <a:pt x="0" y="24"/>
                    </a:lnTo>
                    <a:lnTo>
                      <a:pt x="12" y="36"/>
                    </a:lnTo>
                    <a:lnTo>
                      <a:pt x="134" y="18"/>
                    </a:lnTo>
                    <a:lnTo>
                      <a:pt x="268" y="12"/>
                    </a:lnTo>
                    <a:lnTo>
                      <a:pt x="420" y="18"/>
                    </a:lnTo>
                    <a:lnTo>
                      <a:pt x="554" y="42"/>
                    </a:lnTo>
                    <a:lnTo>
                      <a:pt x="682" y="84"/>
                    </a:lnTo>
                    <a:lnTo>
                      <a:pt x="798" y="132"/>
                    </a:lnTo>
                    <a:lnTo>
                      <a:pt x="895" y="192"/>
                    </a:lnTo>
                    <a:lnTo>
                      <a:pt x="968" y="264"/>
                    </a:lnTo>
                    <a:lnTo>
                      <a:pt x="999" y="300"/>
                    </a:lnTo>
                    <a:lnTo>
                      <a:pt x="1023" y="342"/>
                    </a:lnTo>
                    <a:lnTo>
                      <a:pt x="1041" y="383"/>
                    </a:lnTo>
                    <a:lnTo>
                      <a:pt x="1053" y="425"/>
                    </a:lnTo>
                    <a:lnTo>
                      <a:pt x="1053" y="42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  <p:sp>
            <p:nvSpPr>
              <p:cNvPr id="55" name="Freeform 33"/>
              <p:cNvSpPr>
                <a:spLocks/>
              </p:cNvSpPr>
              <p:nvPr/>
            </p:nvSpPr>
            <p:spPr bwMode="hidden">
              <a:xfrm>
                <a:off x="3304" y="4080"/>
                <a:ext cx="98" cy="234"/>
              </a:xfrm>
              <a:custGeom>
                <a:avLst/>
                <a:gdLst/>
                <a:ahLst/>
                <a:cxnLst>
                  <a:cxn ang="0">
                    <a:pos x="0" y="234"/>
                  </a:cxn>
                  <a:cxn ang="0">
                    <a:pos x="25" y="234"/>
                  </a:cxn>
                  <a:cxn ang="0">
                    <a:pos x="55" y="186"/>
                  </a:cxn>
                  <a:cxn ang="0">
                    <a:pos x="80" y="138"/>
                  </a:cxn>
                  <a:cxn ang="0">
                    <a:pos x="92" y="90"/>
                  </a:cxn>
                  <a:cxn ang="0">
                    <a:pos x="98" y="36"/>
                  </a:cxn>
                  <a:cxn ang="0">
                    <a:pos x="98" y="0"/>
                  </a:cxn>
                  <a:cxn ang="0">
                    <a:pos x="74" y="0"/>
                  </a:cxn>
                  <a:cxn ang="0">
                    <a:pos x="74" y="36"/>
                  </a:cxn>
                  <a:cxn ang="0">
                    <a:pos x="67" y="90"/>
                  </a:cxn>
                  <a:cxn ang="0">
                    <a:pos x="55" y="138"/>
                  </a:cxn>
                  <a:cxn ang="0">
                    <a:pos x="31" y="186"/>
                  </a:cxn>
                  <a:cxn ang="0">
                    <a:pos x="0" y="234"/>
                  </a:cxn>
                  <a:cxn ang="0">
                    <a:pos x="0" y="234"/>
                  </a:cxn>
                </a:cxnLst>
                <a:rect l="0" t="0" r="r" b="b"/>
                <a:pathLst>
                  <a:path w="98" h="234">
                    <a:moveTo>
                      <a:pt x="0" y="234"/>
                    </a:moveTo>
                    <a:lnTo>
                      <a:pt x="25" y="234"/>
                    </a:lnTo>
                    <a:lnTo>
                      <a:pt x="55" y="186"/>
                    </a:lnTo>
                    <a:lnTo>
                      <a:pt x="80" y="138"/>
                    </a:lnTo>
                    <a:lnTo>
                      <a:pt x="92" y="90"/>
                    </a:lnTo>
                    <a:lnTo>
                      <a:pt x="98" y="36"/>
                    </a:lnTo>
                    <a:lnTo>
                      <a:pt x="98" y="0"/>
                    </a:lnTo>
                    <a:lnTo>
                      <a:pt x="74" y="0"/>
                    </a:lnTo>
                    <a:lnTo>
                      <a:pt x="74" y="36"/>
                    </a:lnTo>
                    <a:lnTo>
                      <a:pt x="67" y="90"/>
                    </a:lnTo>
                    <a:lnTo>
                      <a:pt x="55" y="138"/>
                    </a:lnTo>
                    <a:lnTo>
                      <a:pt x="31" y="186"/>
                    </a:lnTo>
                    <a:lnTo>
                      <a:pt x="0" y="234"/>
                    </a:lnTo>
                    <a:lnTo>
                      <a:pt x="0" y="23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  <p:sp>
            <p:nvSpPr>
              <p:cNvPr id="56" name="Freeform 34"/>
              <p:cNvSpPr>
                <a:spLocks/>
              </p:cNvSpPr>
              <p:nvPr/>
            </p:nvSpPr>
            <p:spPr bwMode="hidden">
              <a:xfrm>
                <a:off x="1776" y="3673"/>
                <a:ext cx="481" cy="641"/>
              </a:xfrm>
              <a:custGeom>
                <a:avLst/>
                <a:gdLst>
                  <a:gd name="T0" fmla="*/ 18 w 481"/>
                  <a:gd name="T1" fmla="*/ 443 h 641"/>
                  <a:gd name="T2" fmla="*/ 24 w 481"/>
                  <a:gd name="T3" fmla="*/ 371 h 641"/>
                  <a:gd name="T4" fmla="*/ 55 w 481"/>
                  <a:gd name="T5" fmla="*/ 305 h 641"/>
                  <a:gd name="T6" fmla="*/ 91 w 481"/>
                  <a:gd name="T7" fmla="*/ 246 h 641"/>
                  <a:gd name="T8" fmla="*/ 146 w 481"/>
                  <a:gd name="T9" fmla="*/ 186 h 641"/>
                  <a:gd name="T10" fmla="*/ 213 w 481"/>
                  <a:gd name="T11" fmla="*/ 132 h 641"/>
                  <a:gd name="T12" fmla="*/ 292 w 481"/>
                  <a:gd name="T13" fmla="*/ 84 h 641"/>
                  <a:gd name="T14" fmla="*/ 384 w 481"/>
                  <a:gd name="T15" fmla="*/ 48 h 641"/>
                  <a:gd name="T16" fmla="*/ 481 w 481"/>
                  <a:gd name="T17" fmla="*/ 12 h 641"/>
                  <a:gd name="T18" fmla="*/ 457 w 481"/>
                  <a:gd name="T19" fmla="*/ 0 h 641"/>
                  <a:gd name="T20" fmla="*/ 359 w 481"/>
                  <a:gd name="T21" fmla="*/ 36 h 641"/>
                  <a:gd name="T22" fmla="*/ 274 w 481"/>
                  <a:gd name="T23" fmla="*/ 78 h 641"/>
                  <a:gd name="T24" fmla="*/ 195 w 481"/>
                  <a:gd name="T25" fmla="*/ 126 h 641"/>
                  <a:gd name="T26" fmla="*/ 128 w 481"/>
                  <a:gd name="T27" fmla="*/ 180 h 641"/>
                  <a:gd name="T28" fmla="*/ 73 w 481"/>
                  <a:gd name="T29" fmla="*/ 240 h 641"/>
                  <a:gd name="T30" fmla="*/ 37 w 481"/>
                  <a:gd name="T31" fmla="*/ 305 h 641"/>
                  <a:gd name="T32" fmla="*/ 6 w 481"/>
                  <a:gd name="T33" fmla="*/ 371 h 641"/>
                  <a:gd name="T34" fmla="*/ 0 w 481"/>
                  <a:gd name="T35" fmla="*/ 443 h 641"/>
                  <a:gd name="T36" fmla="*/ 6 w 481"/>
                  <a:gd name="T37" fmla="*/ 497 h 641"/>
                  <a:gd name="T38" fmla="*/ 18 w 481"/>
                  <a:gd name="T39" fmla="*/ 545 h 641"/>
                  <a:gd name="T40" fmla="*/ 43 w 481"/>
                  <a:gd name="T41" fmla="*/ 593 h 641"/>
                  <a:gd name="T42" fmla="*/ 73 w 481"/>
                  <a:gd name="T43" fmla="*/ 641 h 641"/>
                  <a:gd name="T44" fmla="*/ 97 w 481"/>
                  <a:gd name="T45" fmla="*/ 641 h 641"/>
                  <a:gd name="T46" fmla="*/ 67 w 481"/>
                  <a:gd name="T47" fmla="*/ 593 h 641"/>
                  <a:gd name="T48" fmla="*/ 43 w 481"/>
                  <a:gd name="T49" fmla="*/ 545 h 641"/>
                  <a:gd name="T50" fmla="*/ 24 w 481"/>
                  <a:gd name="T51" fmla="*/ 497 h 641"/>
                  <a:gd name="T52" fmla="*/ 18 w 481"/>
                  <a:gd name="T53" fmla="*/ 443 h 641"/>
                  <a:gd name="T54" fmla="*/ 18 w 481"/>
                  <a:gd name="T55" fmla="*/ 443 h 641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</a:gdLst>
                <a:ahLst/>
                <a:cxnLst>
                  <a:cxn ang="T56">
                    <a:pos x="T0" y="T1"/>
                  </a:cxn>
                  <a:cxn ang="T57">
                    <a:pos x="T2" y="T3"/>
                  </a:cxn>
                  <a:cxn ang="T58">
                    <a:pos x="T4" y="T5"/>
                  </a:cxn>
                  <a:cxn ang="T59">
                    <a:pos x="T6" y="T7"/>
                  </a:cxn>
                  <a:cxn ang="T60">
                    <a:pos x="T8" y="T9"/>
                  </a:cxn>
                  <a:cxn ang="T61">
                    <a:pos x="T10" y="T11"/>
                  </a:cxn>
                  <a:cxn ang="T62">
                    <a:pos x="T12" y="T13"/>
                  </a:cxn>
                  <a:cxn ang="T63">
                    <a:pos x="T14" y="T15"/>
                  </a:cxn>
                  <a:cxn ang="T64">
                    <a:pos x="T16" y="T17"/>
                  </a:cxn>
                  <a:cxn ang="T65">
                    <a:pos x="T18" y="T19"/>
                  </a:cxn>
                  <a:cxn ang="T66">
                    <a:pos x="T20" y="T21"/>
                  </a:cxn>
                  <a:cxn ang="T67">
                    <a:pos x="T22" y="T23"/>
                  </a:cxn>
                  <a:cxn ang="T68">
                    <a:pos x="T24" y="T25"/>
                  </a:cxn>
                  <a:cxn ang="T69">
                    <a:pos x="T26" y="T27"/>
                  </a:cxn>
                  <a:cxn ang="T70">
                    <a:pos x="T28" y="T29"/>
                  </a:cxn>
                  <a:cxn ang="T71">
                    <a:pos x="T30" y="T31"/>
                  </a:cxn>
                  <a:cxn ang="T72">
                    <a:pos x="T32" y="T33"/>
                  </a:cxn>
                  <a:cxn ang="T73">
                    <a:pos x="T34" y="T35"/>
                  </a:cxn>
                  <a:cxn ang="T74">
                    <a:pos x="T36" y="T37"/>
                  </a:cxn>
                  <a:cxn ang="T75">
                    <a:pos x="T38" y="T39"/>
                  </a:cxn>
                  <a:cxn ang="T76">
                    <a:pos x="T40" y="T41"/>
                  </a:cxn>
                  <a:cxn ang="T77">
                    <a:pos x="T42" y="T43"/>
                  </a:cxn>
                  <a:cxn ang="T78">
                    <a:pos x="T44" y="T45"/>
                  </a:cxn>
                  <a:cxn ang="T79">
                    <a:pos x="T46" y="T47"/>
                  </a:cxn>
                  <a:cxn ang="T80">
                    <a:pos x="T48" y="T49"/>
                  </a:cxn>
                  <a:cxn ang="T81">
                    <a:pos x="T50" y="T51"/>
                  </a:cxn>
                  <a:cxn ang="T82">
                    <a:pos x="T52" y="T53"/>
                  </a:cxn>
                  <a:cxn ang="T83">
                    <a:pos x="T54" y="T55"/>
                  </a:cxn>
                </a:cxnLst>
                <a:rect l="0" t="0" r="r" b="b"/>
                <a:pathLst>
                  <a:path w="481" h="641">
                    <a:moveTo>
                      <a:pt x="18" y="443"/>
                    </a:moveTo>
                    <a:lnTo>
                      <a:pt x="24" y="371"/>
                    </a:lnTo>
                    <a:lnTo>
                      <a:pt x="55" y="305"/>
                    </a:lnTo>
                    <a:lnTo>
                      <a:pt x="91" y="246"/>
                    </a:lnTo>
                    <a:lnTo>
                      <a:pt x="146" y="186"/>
                    </a:lnTo>
                    <a:lnTo>
                      <a:pt x="213" y="132"/>
                    </a:lnTo>
                    <a:lnTo>
                      <a:pt x="292" y="84"/>
                    </a:lnTo>
                    <a:lnTo>
                      <a:pt x="384" y="48"/>
                    </a:lnTo>
                    <a:lnTo>
                      <a:pt x="481" y="12"/>
                    </a:lnTo>
                    <a:lnTo>
                      <a:pt x="457" y="0"/>
                    </a:lnTo>
                    <a:lnTo>
                      <a:pt x="359" y="36"/>
                    </a:lnTo>
                    <a:lnTo>
                      <a:pt x="274" y="78"/>
                    </a:lnTo>
                    <a:lnTo>
                      <a:pt x="195" y="126"/>
                    </a:lnTo>
                    <a:lnTo>
                      <a:pt x="128" y="180"/>
                    </a:lnTo>
                    <a:lnTo>
                      <a:pt x="73" y="240"/>
                    </a:lnTo>
                    <a:lnTo>
                      <a:pt x="37" y="305"/>
                    </a:lnTo>
                    <a:lnTo>
                      <a:pt x="6" y="371"/>
                    </a:lnTo>
                    <a:lnTo>
                      <a:pt x="0" y="443"/>
                    </a:lnTo>
                    <a:lnTo>
                      <a:pt x="6" y="497"/>
                    </a:lnTo>
                    <a:lnTo>
                      <a:pt x="18" y="545"/>
                    </a:lnTo>
                    <a:lnTo>
                      <a:pt x="43" y="593"/>
                    </a:lnTo>
                    <a:lnTo>
                      <a:pt x="73" y="641"/>
                    </a:lnTo>
                    <a:lnTo>
                      <a:pt x="97" y="641"/>
                    </a:lnTo>
                    <a:lnTo>
                      <a:pt x="67" y="593"/>
                    </a:lnTo>
                    <a:lnTo>
                      <a:pt x="43" y="545"/>
                    </a:lnTo>
                    <a:lnTo>
                      <a:pt x="24" y="497"/>
                    </a:lnTo>
                    <a:lnTo>
                      <a:pt x="18" y="443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pt-PT"/>
              </a:p>
            </p:txBody>
          </p:sp>
        </p:grpSp>
        <p:grpSp>
          <p:nvGrpSpPr>
            <p:cNvPr id="8" name="Group 35"/>
            <p:cNvGrpSpPr>
              <a:grpSpLocks/>
            </p:cNvGrpSpPr>
            <p:nvPr userDrawn="1"/>
          </p:nvGrpSpPr>
          <p:grpSpPr bwMode="auto">
            <a:xfrm>
              <a:off x="4128" y="3360"/>
              <a:ext cx="1351" cy="821"/>
              <a:chOff x="4128" y="3360"/>
              <a:chExt cx="1351" cy="821"/>
            </a:xfrm>
          </p:grpSpPr>
          <p:sp>
            <p:nvSpPr>
              <p:cNvPr id="22" name="Freeform 36"/>
              <p:cNvSpPr>
                <a:spLocks noEditPoints="1"/>
              </p:cNvSpPr>
              <p:nvPr/>
            </p:nvSpPr>
            <p:spPr bwMode="hidden">
              <a:xfrm>
                <a:off x="4200" y="3402"/>
                <a:ext cx="1201" cy="731"/>
              </a:xfrm>
              <a:custGeom>
                <a:avLst/>
                <a:gdLst/>
                <a:ahLst/>
                <a:cxnLst>
                  <a:cxn ang="0">
                    <a:pos x="484" y="6"/>
                  </a:cxn>
                  <a:cxn ang="0">
                    <a:pos x="263" y="60"/>
                  </a:cxn>
                  <a:cxn ang="0">
                    <a:pos x="101" y="162"/>
                  </a:cxn>
                  <a:cxn ang="0">
                    <a:pos x="12" y="294"/>
                  </a:cxn>
                  <a:cxn ang="0">
                    <a:pos x="0" y="366"/>
                  </a:cxn>
                  <a:cxn ang="0">
                    <a:pos x="12" y="437"/>
                  </a:cxn>
                  <a:cxn ang="0">
                    <a:pos x="101" y="569"/>
                  </a:cxn>
                  <a:cxn ang="0">
                    <a:pos x="263" y="671"/>
                  </a:cxn>
                  <a:cxn ang="0">
                    <a:pos x="484" y="725"/>
                  </a:cxn>
                  <a:cxn ang="0">
                    <a:pos x="723" y="725"/>
                  </a:cxn>
                  <a:cxn ang="0">
                    <a:pos x="938" y="671"/>
                  </a:cxn>
                  <a:cxn ang="0">
                    <a:pos x="1100" y="569"/>
                  </a:cxn>
                  <a:cxn ang="0">
                    <a:pos x="1189" y="437"/>
                  </a:cxn>
                  <a:cxn ang="0">
                    <a:pos x="1201" y="366"/>
                  </a:cxn>
                  <a:cxn ang="0">
                    <a:pos x="1189" y="294"/>
                  </a:cxn>
                  <a:cxn ang="0">
                    <a:pos x="1100" y="162"/>
                  </a:cxn>
                  <a:cxn ang="0">
                    <a:pos x="938" y="60"/>
                  </a:cxn>
                  <a:cxn ang="0">
                    <a:pos x="723" y="6"/>
                  </a:cxn>
                  <a:cxn ang="0">
                    <a:pos x="604" y="0"/>
                  </a:cxn>
                  <a:cxn ang="0">
                    <a:pos x="490" y="701"/>
                  </a:cxn>
                  <a:cxn ang="0">
                    <a:pos x="287" y="647"/>
                  </a:cxn>
                  <a:cxn ang="0">
                    <a:pos x="131" y="557"/>
                  </a:cxn>
                  <a:cxn ang="0">
                    <a:pos x="48" y="437"/>
                  </a:cxn>
                  <a:cxn ang="0">
                    <a:pos x="36" y="366"/>
                  </a:cxn>
                  <a:cxn ang="0">
                    <a:pos x="48" y="300"/>
                  </a:cxn>
                  <a:cxn ang="0">
                    <a:pos x="131" y="174"/>
                  </a:cxn>
                  <a:cxn ang="0">
                    <a:pos x="287" y="84"/>
                  </a:cxn>
                  <a:cxn ang="0">
                    <a:pos x="490" y="30"/>
                  </a:cxn>
                  <a:cxn ang="0">
                    <a:pos x="717" y="30"/>
                  </a:cxn>
                  <a:cxn ang="0">
                    <a:pos x="920" y="84"/>
                  </a:cxn>
                  <a:cxn ang="0">
                    <a:pos x="1070" y="174"/>
                  </a:cxn>
                  <a:cxn ang="0">
                    <a:pos x="1153" y="300"/>
                  </a:cxn>
                  <a:cxn ang="0">
                    <a:pos x="1153" y="437"/>
                  </a:cxn>
                  <a:cxn ang="0">
                    <a:pos x="1070" y="557"/>
                  </a:cxn>
                  <a:cxn ang="0">
                    <a:pos x="920" y="647"/>
                  </a:cxn>
                  <a:cxn ang="0">
                    <a:pos x="717" y="701"/>
                  </a:cxn>
                  <a:cxn ang="0">
                    <a:pos x="604" y="707"/>
                  </a:cxn>
                </a:cxnLst>
                <a:rect l="0" t="0" r="r" b="b"/>
                <a:pathLst>
                  <a:path w="1201" h="731">
                    <a:moveTo>
                      <a:pt x="604" y="0"/>
                    </a:moveTo>
                    <a:lnTo>
                      <a:pt x="484" y="6"/>
                    </a:lnTo>
                    <a:lnTo>
                      <a:pt x="370" y="30"/>
                    </a:lnTo>
                    <a:lnTo>
                      <a:pt x="263" y="60"/>
                    </a:lnTo>
                    <a:lnTo>
                      <a:pt x="179" y="108"/>
                    </a:lnTo>
                    <a:lnTo>
                      <a:pt x="101" y="162"/>
                    </a:lnTo>
                    <a:lnTo>
                      <a:pt x="48" y="222"/>
                    </a:lnTo>
                    <a:lnTo>
                      <a:pt x="12" y="294"/>
                    </a:lnTo>
                    <a:lnTo>
                      <a:pt x="6" y="330"/>
                    </a:lnTo>
                    <a:lnTo>
                      <a:pt x="0" y="366"/>
                    </a:lnTo>
                    <a:lnTo>
                      <a:pt x="6" y="401"/>
                    </a:lnTo>
                    <a:lnTo>
                      <a:pt x="12" y="437"/>
                    </a:lnTo>
                    <a:lnTo>
                      <a:pt x="48" y="509"/>
                    </a:lnTo>
                    <a:lnTo>
                      <a:pt x="101" y="569"/>
                    </a:lnTo>
                    <a:lnTo>
                      <a:pt x="179" y="623"/>
                    </a:lnTo>
                    <a:lnTo>
                      <a:pt x="263" y="671"/>
                    </a:lnTo>
                    <a:lnTo>
                      <a:pt x="370" y="701"/>
                    </a:lnTo>
                    <a:lnTo>
                      <a:pt x="484" y="725"/>
                    </a:lnTo>
                    <a:lnTo>
                      <a:pt x="604" y="731"/>
                    </a:lnTo>
                    <a:lnTo>
                      <a:pt x="723" y="725"/>
                    </a:lnTo>
                    <a:lnTo>
                      <a:pt x="837" y="701"/>
                    </a:lnTo>
                    <a:lnTo>
                      <a:pt x="938" y="671"/>
                    </a:lnTo>
                    <a:lnTo>
                      <a:pt x="1028" y="623"/>
                    </a:lnTo>
                    <a:lnTo>
                      <a:pt x="1100" y="569"/>
                    </a:lnTo>
                    <a:lnTo>
                      <a:pt x="1153" y="509"/>
                    </a:lnTo>
                    <a:lnTo>
                      <a:pt x="1189" y="437"/>
                    </a:lnTo>
                    <a:lnTo>
                      <a:pt x="1201" y="401"/>
                    </a:lnTo>
                    <a:lnTo>
                      <a:pt x="1201" y="366"/>
                    </a:lnTo>
                    <a:lnTo>
                      <a:pt x="1201" y="330"/>
                    </a:lnTo>
                    <a:lnTo>
                      <a:pt x="1189" y="294"/>
                    </a:lnTo>
                    <a:lnTo>
                      <a:pt x="1153" y="222"/>
                    </a:lnTo>
                    <a:lnTo>
                      <a:pt x="1100" y="162"/>
                    </a:lnTo>
                    <a:lnTo>
                      <a:pt x="1028" y="108"/>
                    </a:lnTo>
                    <a:lnTo>
                      <a:pt x="938" y="60"/>
                    </a:lnTo>
                    <a:lnTo>
                      <a:pt x="837" y="30"/>
                    </a:lnTo>
                    <a:lnTo>
                      <a:pt x="723" y="6"/>
                    </a:lnTo>
                    <a:lnTo>
                      <a:pt x="604" y="0"/>
                    </a:lnTo>
                    <a:lnTo>
                      <a:pt x="604" y="0"/>
                    </a:lnTo>
                    <a:close/>
                    <a:moveTo>
                      <a:pt x="604" y="707"/>
                    </a:moveTo>
                    <a:lnTo>
                      <a:pt x="490" y="701"/>
                    </a:lnTo>
                    <a:lnTo>
                      <a:pt x="382" y="683"/>
                    </a:lnTo>
                    <a:lnTo>
                      <a:pt x="287" y="647"/>
                    </a:lnTo>
                    <a:lnTo>
                      <a:pt x="203" y="611"/>
                    </a:lnTo>
                    <a:lnTo>
                      <a:pt x="131" y="557"/>
                    </a:lnTo>
                    <a:lnTo>
                      <a:pt x="83" y="497"/>
                    </a:lnTo>
                    <a:lnTo>
                      <a:pt x="48" y="437"/>
                    </a:lnTo>
                    <a:lnTo>
                      <a:pt x="42" y="401"/>
                    </a:lnTo>
                    <a:lnTo>
                      <a:pt x="36" y="366"/>
                    </a:lnTo>
                    <a:lnTo>
                      <a:pt x="42" y="330"/>
                    </a:lnTo>
                    <a:lnTo>
                      <a:pt x="48" y="300"/>
                    </a:lnTo>
                    <a:lnTo>
                      <a:pt x="83" y="234"/>
                    </a:lnTo>
                    <a:lnTo>
                      <a:pt x="131" y="174"/>
                    </a:lnTo>
                    <a:lnTo>
                      <a:pt x="203" y="126"/>
                    </a:lnTo>
                    <a:lnTo>
                      <a:pt x="287" y="84"/>
                    </a:lnTo>
                    <a:lnTo>
                      <a:pt x="382" y="54"/>
                    </a:lnTo>
                    <a:lnTo>
                      <a:pt x="490" y="30"/>
                    </a:lnTo>
                    <a:lnTo>
                      <a:pt x="604" y="24"/>
                    </a:lnTo>
                    <a:lnTo>
                      <a:pt x="717" y="30"/>
                    </a:lnTo>
                    <a:lnTo>
                      <a:pt x="825" y="54"/>
                    </a:lnTo>
                    <a:lnTo>
                      <a:pt x="920" y="84"/>
                    </a:lnTo>
                    <a:lnTo>
                      <a:pt x="1004" y="126"/>
                    </a:lnTo>
                    <a:lnTo>
                      <a:pt x="1070" y="174"/>
                    </a:lnTo>
                    <a:lnTo>
                      <a:pt x="1124" y="234"/>
                    </a:lnTo>
                    <a:lnTo>
                      <a:pt x="1153" y="300"/>
                    </a:lnTo>
                    <a:lnTo>
                      <a:pt x="1165" y="366"/>
                    </a:lnTo>
                    <a:lnTo>
                      <a:pt x="1153" y="437"/>
                    </a:lnTo>
                    <a:lnTo>
                      <a:pt x="1124" y="497"/>
                    </a:lnTo>
                    <a:lnTo>
                      <a:pt x="1070" y="557"/>
                    </a:lnTo>
                    <a:lnTo>
                      <a:pt x="1004" y="611"/>
                    </a:lnTo>
                    <a:lnTo>
                      <a:pt x="920" y="647"/>
                    </a:lnTo>
                    <a:lnTo>
                      <a:pt x="825" y="683"/>
                    </a:lnTo>
                    <a:lnTo>
                      <a:pt x="717" y="701"/>
                    </a:lnTo>
                    <a:lnTo>
                      <a:pt x="604" y="707"/>
                    </a:lnTo>
                    <a:lnTo>
                      <a:pt x="604" y="70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  <p:sp>
            <p:nvSpPr>
              <p:cNvPr id="23" name="Freeform 37"/>
              <p:cNvSpPr>
                <a:spLocks/>
              </p:cNvSpPr>
              <p:nvPr/>
            </p:nvSpPr>
            <p:spPr bwMode="hidden">
              <a:xfrm>
                <a:off x="4128" y="3366"/>
                <a:ext cx="544" cy="737"/>
              </a:xfrm>
              <a:custGeom>
                <a:avLst/>
                <a:gdLst/>
                <a:ahLst/>
                <a:cxnLst>
                  <a:cxn ang="0">
                    <a:pos x="24" y="402"/>
                  </a:cxn>
                  <a:cxn ang="0">
                    <a:pos x="36" y="330"/>
                  </a:cxn>
                  <a:cxn ang="0">
                    <a:pos x="66" y="264"/>
                  </a:cxn>
                  <a:cxn ang="0">
                    <a:pos x="108" y="204"/>
                  </a:cxn>
                  <a:cxn ang="0">
                    <a:pos x="173" y="150"/>
                  </a:cxn>
                  <a:cxn ang="0">
                    <a:pos x="251" y="102"/>
                  </a:cxn>
                  <a:cxn ang="0">
                    <a:pos x="335" y="60"/>
                  </a:cxn>
                  <a:cxn ang="0">
                    <a:pos x="436" y="30"/>
                  </a:cxn>
                  <a:cxn ang="0">
                    <a:pos x="544" y="12"/>
                  </a:cxn>
                  <a:cxn ang="0">
                    <a:pos x="544" y="0"/>
                  </a:cxn>
                  <a:cxn ang="0">
                    <a:pos x="430" y="18"/>
                  </a:cxn>
                  <a:cxn ang="0">
                    <a:pos x="329" y="48"/>
                  </a:cxn>
                  <a:cxn ang="0">
                    <a:pos x="233" y="90"/>
                  </a:cxn>
                  <a:cxn ang="0">
                    <a:pos x="155" y="138"/>
                  </a:cxn>
                  <a:cxn ang="0">
                    <a:pos x="90" y="198"/>
                  </a:cxn>
                  <a:cxn ang="0">
                    <a:pos x="42" y="258"/>
                  </a:cxn>
                  <a:cxn ang="0">
                    <a:pos x="12" y="330"/>
                  </a:cxn>
                  <a:cxn ang="0">
                    <a:pos x="0" y="402"/>
                  </a:cxn>
                  <a:cxn ang="0">
                    <a:pos x="6" y="455"/>
                  </a:cxn>
                  <a:cxn ang="0">
                    <a:pos x="18" y="503"/>
                  </a:cxn>
                  <a:cxn ang="0">
                    <a:pos x="42" y="545"/>
                  </a:cxn>
                  <a:cxn ang="0">
                    <a:pos x="78" y="593"/>
                  </a:cxn>
                  <a:cxn ang="0">
                    <a:pos x="114" y="635"/>
                  </a:cxn>
                  <a:cxn ang="0">
                    <a:pos x="161" y="671"/>
                  </a:cxn>
                  <a:cxn ang="0">
                    <a:pos x="221" y="707"/>
                  </a:cxn>
                  <a:cxn ang="0">
                    <a:pos x="281" y="737"/>
                  </a:cxn>
                  <a:cxn ang="0">
                    <a:pos x="323" y="737"/>
                  </a:cxn>
                  <a:cxn ang="0">
                    <a:pos x="257" y="707"/>
                  </a:cxn>
                  <a:cxn ang="0">
                    <a:pos x="203" y="671"/>
                  </a:cxn>
                  <a:cxn ang="0">
                    <a:pos x="149" y="635"/>
                  </a:cxn>
                  <a:cxn ang="0">
                    <a:pos x="108" y="593"/>
                  </a:cxn>
                  <a:cxn ang="0">
                    <a:pos x="72" y="551"/>
                  </a:cxn>
                  <a:cxn ang="0">
                    <a:pos x="48" y="503"/>
                  </a:cxn>
                  <a:cxn ang="0">
                    <a:pos x="30" y="455"/>
                  </a:cxn>
                  <a:cxn ang="0">
                    <a:pos x="24" y="402"/>
                  </a:cxn>
                  <a:cxn ang="0">
                    <a:pos x="24" y="402"/>
                  </a:cxn>
                </a:cxnLst>
                <a:rect l="0" t="0" r="r" b="b"/>
                <a:pathLst>
                  <a:path w="544" h="737">
                    <a:moveTo>
                      <a:pt x="24" y="402"/>
                    </a:moveTo>
                    <a:lnTo>
                      <a:pt x="36" y="330"/>
                    </a:lnTo>
                    <a:lnTo>
                      <a:pt x="66" y="264"/>
                    </a:lnTo>
                    <a:lnTo>
                      <a:pt x="108" y="204"/>
                    </a:lnTo>
                    <a:lnTo>
                      <a:pt x="173" y="150"/>
                    </a:lnTo>
                    <a:lnTo>
                      <a:pt x="251" y="102"/>
                    </a:lnTo>
                    <a:lnTo>
                      <a:pt x="335" y="60"/>
                    </a:lnTo>
                    <a:lnTo>
                      <a:pt x="436" y="30"/>
                    </a:lnTo>
                    <a:lnTo>
                      <a:pt x="544" y="12"/>
                    </a:lnTo>
                    <a:lnTo>
                      <a:pt x="544" y="0"/>
                    </a:lnTo>
                    <a:lnTo>
                      <a:pt x="430" y="18"/>
                    </a:lnTo>
                    <a:lnTo>
                      <a:pt x="329" y="48"/>
                    </a:lnTo>
                    <a:lnTo>
                      <a:pt x="233" y="90"/>
                    </a:lnTo>
                    <a:lnTo>
                      <a:pt x="155" y="138"/>
                    </a:lnTo>
                    <a:lnTo>
                      <a:pt x="90" y="198"/>
                    </a:lnTo>
                    <a:lnTo>
                      <a:pt x="42" y="258"/>
                    </a:lnTo>
                    <a:lnTo>
                      <a:pt x="12" y="330"/>
                    </a:lnTo>
                    <a:lnTo>
                      <a:pt x="0" y="402"/>
                    </a:lnTo>
                    <a:lnTo>
                      <a:pt x="6" y="455"/>
                    </a:lnTo>
                    <a:lnTo>
                      <a:pt x="18" y="503"/>
                    </a:lnTo>
                    <a:lnTo>
                      <a:pt x="42" y="545"/>
                    </a:lnTo>
                    <a:lnTo>
                      <a:pt x="78" y="593"/>
                    </a:lnTo>
                    <a:lnTo>
                      <a:pt x="114" y="635"/>
                    </a:lnTo>
                    <a:lnTo>
                      <a:pt x="161" y="671"/>
                    </a:lnTo>
                    <a:lnTo>
                      <a:pt x="221" y="707"/>
                    </a:lnTo>
                    <a:lnTo>
                      <a:pt x="281" y="737"/>
                    </a:lnTo>
                    <a:lnTo>
                      <a:pt x="323" y="737"/>
                    </a:lnTo>
                    <a:lnTo>
                      <a:pt x="257" y="707"/>
                    </a:lnTo>
                    <a:lnTo>
                      <a:pt x="203" y="671"/>
                    </a:lnTo>
                    <a:lnTo>
                      <a:pt x="149" y="635"/>
                    </a:lnTo>
                    <a:lnTo>
                      <a:pt x="108" y="593"/>
                    </a:lnTo>
                    <a:lnTo>
                      <a:pt x="72" y="551"/>
                    </a:lnTo>
                    <a:lnTo>
                      <a:pt x="48" y="503"/>
                    </a:lnTo>
                    <a:lnTo>
                      <a:pt x="30" y="455"/>
                    </a:lnTo>
                    <a:lnTo>
                      <a:pt x="24" y="402"/>
                    </a:lnTo>
                    <a:lnTo>
                      <a:pt x="24" y="40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  <p:sp>
            <p:nvSpPr>
              <p:cNvPr id="24" name="Freeform 38"/>
              <p:cNvSpPr>
                <a:spLocks/>
              </p:cNvSpPr>
              <p:nvPr/>
            </p:nvSpPr>
            <p:spPr bwMode="hidden">
              <a:xfrm>
                <a:off x="4792" y="3360"/>
                <a:ext cx="609" cy="252"/>
              </a:xfrm>
              <a:custGeom>
                <a:avLst/>
                <a:gdLst/>
                <a:ahLst/>
                <a:cxnLst>
                  <a:cxn ang="0">
                    <a:pos x="12" y="12"/>
                  </a:cxn>
                  <a:cxn ang="0">
                    <a:pos x="113" y="18"/>
                  </a:cxn>
                  <a:cxn ang="0">
                    <a:pos x="203" y="30"/>
                  </a:cxn>
                  <a:cxn ang="0">
                    <a:pos x="292" y="48"/>
                  </a:cxn>
                  <a:cxn ang="0">
                    <a:pos x="376" y="78"/>
                  </a:cxn>
                  <a:cxn ang="0">
                    <a:pos x="448" y="114"/>
                  </a:cxn>
                  <a:cxn ang="0">
                    <a:pos x="514" y="156"/>
                  </a:cxn>
                  <a:cxn ang="0">
                    <a:pos x="567" y="198"/>
                  </a:cxn>
                  <a:cxn ang="0">
                    <a:pos x="609" y="252"/>
                  </a:cxn>
                  <a:cxn ang="0">
                    <a:pos x="609" y="216"/>
                  </a:cxn>
                  <a:cxn ang="0">
                    <a:pos x="561" y="168"/>
                  </a:cxn>
                  <a:cxn ang="0">
                    <a:pos x="502" y="126"/>
                  </a:cxn>
                  <a:cxn ang="0">
                    <a:pos x="436" y="90"/>
                  </a:cxn>
                  <a:cxn ang="0">
                    <a:pos x="364" y="60"/>
                  </a:cxn>
                  <a:cxn ang="0">
                    <a:pos x="286" y="36"/>
                  </a:cxn>
                  <a:cxn ang="0">
                    <a:pos x="197" y="18"/>
                  </a:cxn>
                  <a:cxn ang="0">
                    <a:pos x="107" y="6"/>
                  </a:cxn>
                  <a:cxn ang="0">
                    <a:pos x="12" y="0"/>
                  </a:cxn>
                  <a:cxn ang="0">
                    <a:pos x="6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6" y="12"/>
                  </a:cxn>
                  <a:cxn ang="0">
                    <a:pos x="12" y="12"/>
                  </a:cxn>
                  <a:cxn ang="0">
                    <a:pos x="12" y="12"/>
                  </a:cxn>
                </a:cxnLst>
                <a:rect l="0" t="0" r="r" b="b"/>
                <a:pathLst>
                  <a:path w="609" h="252">
                    <a:moveTo>
                      <a:pt x="12" y="12"/>
                    </a:moveTo>
                    <a:lnTo>
                      <a:pt x="113" y="18"/>
                    </a:lnTo>
                    <a:lnTo>
                      <a:pt x="203" y="30"/>
                    </a:lnTo>
                    <a:lnTo>
                      <a:pt x="292" y="48"/>
                    </a:lnTo>
                    <a:lnTo>
                      <a:pt x="376" y="78"/>
                    </a:lnTo>
                    <a:lnTo>
                      <a:pt x="448" y="114"/>
                    </a:lnTo>
                    <a:lnTo>
                      <a:pt x="514" y="156"/>
                    </a:lnTo>
                    <a:lnTo>
                      <a:pt x="567" y="198"/>
                    </a:lnTo>
                    <a:lnTo>
                      <a:pt x="609" y="252"/>
                    </a:lnTo>
                    <a:lnTo>
                      <a:pt x="609" y="216"/>
                    </a:lnTo>
                    <a:lnTo>
                      <a:pt x="561" y="168"/>
                    </a:lnTo>
                    <a:lnTo>
                      <a:pt x="502" y="126"/>
                    </a:lnTo>
                    <a:lnTo>
                      <a:pt x="436" y="90"/>
                    </a:lnTo>
                    <a:lnTo>
                      <a:pt x="364" y="60"/>
                    </a:lnTo>
                    <a:lnTo>
                      <a:pt x="286" y="36"/>
                    </a:lnTo>
                    <a:lnTo>
                      <a:pt x="197" y="18"/>
                    </a:lnTo>
                    <a:lnTo>
                      <a:pt x="107" y="6"/>
                    </a:lnTo>
                    <a:lnTo>
                      <a:pt x="12" y="0"/>
                    </a:lnTo>
                    <a:lnTo>
                      <a:pt x="6" y="0"/>
                    </a:lnTo>
                    <a:lnTo>
                      <a:pt x="0" y="0"/>
                    </a:lnTo>
                    <a:lnTo>
                      <a:pt x="0" y="12"/>
                    </a:lnTo>
                    <a:lnTo>
                      <a:pt x="6" y="12"/>
                    </a:lnTo>
                    <a:lnTo>
                      <a:pt x="12" y="12"/>
                    </a:lnTo>
                    <a:lnTo>
                      <a:pt x="12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  <p:sp>
            <p:nvSpPr>
              <p:cNvPr id="25" name="Freeform 39"/>
              <p:cNvSpPr>
                <a:spLocks/>
              </p:cNvSpPr>
              <p:nvPr/>
            </p:nvSpPr>
            <p:spPr bwMode="hidden">
              <a:xfrm>
                <a:off x="5246" y="4007"/>
                <a:ext cx="72" cy="54"/>
              </a:xfrm>
              <a:custGeom>
                <a:avLst/>
                <a:gdLst/>
                <a:ahLst/>
                <a:cxnLst>
                  <a:cxn ang="0">
                    <a:pos x="72" y="0"/>
                  </a:cxn>
                  <a:cxn ang="0">
                    <a:pos x="36" y="30"/>
                  </a:cxn>
                  <a:cxn ang="0">
                    <a:pos x="0" y="54"/>
                  </a:cxn>
                  <a:cxn ang="0">
                    <a:pos x="36" y="54"/>
                  </a:cxn>
                  <a:cxn ang="0">
                    <a:pos x="54" y="42"/>
                  </a:cxn>
                  <a:cxn ang="0">
                    <a:pos x="72" y="24"/>
                  </a:cxn>
                  <a:cxn ang="0">
                    <a:pos x="72" y="24"/>
                  </a:cxn>
                  <a:cxn ang="0">
                    <a:pos x="72" y="0"/>
                  </a:cxn>
                  <a:cxn ang="0">
                    <a:pos x="72" y="0"/>
                  </a:cxn>
                </a:cxnLst>
                <a:rect l="0" t="0" r="r" b="b"/>
                <a:pathLst>
                  <a:path w="72" h="54">
                    <a:moveTo>
                      <a:pt x="72" y="0"/>
                    </a:moveTo>
                    <a:lnTo>
                      <a:pt x="36" y="30"/>
                    </a:lnTo>
                    <a:lnTo>
                      <a:pt x="0" y="54"/>
                    </a:lnTo>
                    <a:lnTo>
                      <a:pt x="36" y="54"/>
                    </a:lnTo>
                    <a:lnTo>
                      <a:pt x="54" y="42"/>
                    </a:lnTo>
                    <a:lnTo>
                      <a:pt x="72" y="24"/>
                    </a:lnTo>
                    <a:lnTo>
                      <a:pt x="72" y="24"/>
                    </a:lnTo>
                    <a:lnTo>
                      <a:pt x="72" y="0"/>
                    </a:lnTo>
                    <a:lnTo>
                      <a:pt x="7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  <p:sp>
            <p:nvSpPr>
              <p:cNvPr id="26" name="Freeform 40"/>
              <p:cNvSpPr>
                <a:spLocks/>
              </p:cNvSpPr>
              <p:nvPr/>
            </p:nvSpPr>
            <p:spPr bwMode="hidden">
              <a:xfrm>
                <a:off x="4505" y="4073"/>
                <a:ext cx="705" cy="108"/>
              </a:xfrm>
              <a:custGeom>
                <a:avLst/>
                <a:gdLst/>
                <a:ahLst/>
                <a:cxnLst>
                  <a:cxn ang="0">
                    <a:pos x="299" y="90"/>
                  </a:cxn>
                  <a:cxn ang="0">
                    <a:pos x="221" y="90"/>
                  </a:cxn>
                  <a:cxn ang="0">
                    <a:pos x="143" y="78"/>
                  </a:cxn>
                  <a:cxn ang="0">
                    <a:pos x="0" y="48"/>
                  </a:cxn>
                  <a:cxn ang="0">
                    <a:pos x="0" y="66"/>
                  </a:cxn>
                  <a:cxn ang="0">
                    <a:pos x="143" y="96"/>
                  </a:cxn>
                  <a:cxn ang="0">
                    <a:pos x="221" y="108"/>
                  </a:cxn>
                  <a:cxn ang="0">
                    <a:pos x="299" y="108"/>
                  </a:cxn>
                  <a:cxn ang="0">
                    <a:pos x="412" y="102"/>
                  </a:cxn>
                  <a:cxn ang="0">
                    <a:pos x="520" y="84"/>
                  </a:cxn>
                  <a:cxn ang="0">
                    <a:pos x="615" y="60"/>
                  </a:cxn>
                  <a:cxn ang="0">
                    <a:pos x="705" y="24"/>
                  </a:cxn>
                  <a:cxn ang="0">
                    <a:pos x="705" y="0"/>
                  </a:cxn>
                  <a:cxn ang="0">
                    <a:pos x="615" y="42"/>
                  </a:cxn>
                  <a:cxn ang="0">
                    <a:pos x="520" y="66"/>
                  </a:cxn>
                  <a:cxn ang="0">
                    <a:pos x="412" y="84"/>
                  </a:cxn>
                  <a:cxn ang="0">
                    <a:pos x="299" y="90"/>
                  </a:cxn>
                  <a:cxn ang="0">
                    <a:pos x="299" y="90"/>
                  </a:cxn>
                </a:cxnLst>
                <a:rect l="0" t="0" r="r" b="b"/>
                <a:pathLst>
                  <a:path w="705" h="108">
                    <a:moveTo>
                      <a:pt x="299" y="90"/>
                    </a:moveTo>
                    <a:lnTo>
                      <a:pt x="221" y="90"/>
                    </a:lnTo>
                    <a:lnTo>
                      <a:pt x="143" y="78"/>
                    </a:lnTo>
                    <a:lnTo>
                      <a:pt x="0" y="48"/>
                    </a:lnTo>
                    <a:lnTo>
                      <a:pt x="0" y="66"/>
                    </a:lnTo>
                    <a:lnTo>
                      <a:pt x="143" y="96"/>
                    </a:lnTo>
                    <a:lnTo>
                      <a:pt x="221" y="108"/>
                    </a:lnTo>
                    <a:lnTo>
                      <a:pt x="299" y="108"/>
                    </a:lnTo>
                    <a:lnTo>
                      <a:pt x="412" y="102"/>
                    </a:lnTo>
                    <a:lnTo>
                      <a:pt x="520" y="84"/>
                    </a:lnTo>
                    <a:lnTo>
                      <a:pt x="615" y="60"/>
                    </a:lnTo>
                    <a:lnTo>
                      <a:pt x="705" y="24"/>
                    </a:lnTo>
                    <a:lnTo>
                      <a:pt x="705" y="0"/>
                    </a:lnTo>
                    <a:lnTo>
                      <a:pt x="615" y="42"/>
                    </a:lnTo>
                    <a:lnTo>
                      <a:pt x="520" y="66"/>
                    </a:lnTo>
                    <a:lnTo>
                      <a:pt x="412" y="84"/>
                    </a:lnTo>
                    <a:lnTo>
                      <a:pt x="299" y="90"/>
                    </a:lnTo>
                    <a:lnTo>
                      <a:pt x="299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  <p:sp>
            <p:nvSpPr>
              <p:cNvPr id="27" name="Freeform 41"/>
              <p:cNvSpPr>
                <a:spLocks/>
              </p:cNvSpPr>
              <p:nvPr/>
            </p:nvSpPr>
            <p:spPr bwMode="hidden">
              <a:xfrm>
                <a:off x="5336" y="3654"/>
                <a:ext cx="143" cy="341"/>
              </a:xfrm>
              <a:custGeom>
                <a:avLst/>
                <a:gdLst/>
                <a:ahLst/>
                <a:cxnLst>
                  <a:cxn ang="0">
                    <a:pos x="119" y="114"/>
                  </a:cxn>
                  <a:cxn ang="0">
                    <a:pos x="113" y="173"/>
                  </a:cxn>
                  <a:cxn ang="0">
                    <a:pos x="89" y="239"/>
                  </a:cxn>
                  <a:cxn ang="0">
                    <a:pos x="47" y="293"/>
                  </a:cxn>
                  <a:cxn ang="0">
                    <a:pos x="0" y="341"/>
                  </a:cxn>
                  <a:cxn ang="0">
                    <a:pos x="29" y="341"/>
                  </a:cxn>
                  <a:cxn ang="0">
                    <a:pos x="77" y="287"/>
                  </a:cxn>
                  <a:cxn ang="0">
                    <a:pos x="113" y="233"/>
                  </a:cxn>
                  <a:cxn ang="0">
                    <a:pos x="137" y="173"/>
                  </a:cxn>
                  <a:cxn ang="0">
                    <a:pos x="143" y="114"/>
                  </a:cxn>
                  <a:cxn ang="0">
                    <a:pos x="137" y="60"/>
                  </a:cxn>
                  <a:cxn ang="0">
                    <a:pos x="119" y="0"/>
                  </a:cxn>
                  <a:cxn ang="0">
                    <a:pos x="89" y="0"/>
                  </a:cxn>
                  <a:cxn ang="0">
                    <a:pos x="113" y="60"/>
                  </a:cxn>
                  <a:cxn ang="0">
                    <a:pos x="119" y="114"/>
                  </a:cxn>
                  <a:cxn ang="0">
                    <a:pos x="119" y="114"/>
                  </a:cxn>
                </a:cxnLst>
                <a:rect l="0" t="0" r="r" b="b"/>
                <a:pathLst>
                  <a:path w="143" h="341">
                    <a:moveTo>
                      <a:pt x="119" y="114"/>
                    </a:moveTo>
                    <a:lnTo>
                      <a:pt x="113" y="173"/>
                    </a:lnTo>
                    <a:lnTo>
                      <a:pt x="89" y="239"/>
                    </a:lnTo>
                    <a:lnTo>
                      <a:pt x="47" y="293"/>
                    </a:lnTo>
                    <a:lnTo>
                      <a:pt x="0" y="341"/>
                    </a:lnTo>
                    <a:lnTo>
                      <a:pt x="29" y="341"/>
                    </a:lnTo>
                    <a:lnTo>
                      <a:pt x="77" y="287"/>
                    </a:lnTo>
                    <a:lnTo>
                      <a:pt x="113" y="233"/>
                    </a:lnTo>
                    <a:lnTo>
                      <a:pt x="137" y="173"/>
                    </a:lnTo>
                    <a:lnTo>
                      <a:pt x="143" y="114"/>
                    </a:lnTo>
                    <a:lnTo>
                      <a:pt x="137" y="60"/>
                    </a:lnTo>
                    <a:lnTo>
                      <a:pt x="119" y="0"/>
                    </a:lnTo>
                    <a:lnTo>
                      <a:pt x="89" y="0"/>
                    </a:lnTo>
                    <a:lnTo>
                      <a:pt x="113" y="60"/>
                    </a:lnTo>
                    <a:lnTo>
                      <a:pt x="119" y="114"/>
                    </a:lnTo>
                    <a:lnTo>
                      <a:pt x="119" y="1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  <p:sp>
            <p:nvSpPr>
              <p:cNvPr id="28" name="Freeform 42"/>
              <p:cNvSpPr>
                <a:spLocks/>
              </p:cNvSpPr>
              <p:nvPr/>
            </p:nvSpPr>
            <p:spPr bwMode="hidden">
              <a:xfrm>
                <a:off x="5061" y="3624"/>
                <a:ext cx="83" cy="90"/>
              </a:xfrm>
              <a:custGeom>
                <a:avLst/>
                <a:gdLst/>
                <a:ahLst/>
                <a:cxnLst>
                  <a:cxn ang="0">
                    <a:pos x="59" y="90"/>
                  </a:cxn>
                  <a:cxn ang="0">
                    <a:pos x="83" y="84"/>
                  </a:cxn>
                  <a:cxn ang="0">
                    <a:pos x="71" y="60"/>
                  </a:cxn>
                  <a:cxn ang="0">
                    <a:pos x="53" y="42"/>
                  </a:cxn>
                  <a:cxn ang="0">
                    <a:pos x="6" y="0"/>
                  </a:cxn>
                  <a:cxn ang="0">
                    <a:pos x="0" y="18"/>
                  </a:cxn>
                  <a:cxn ang="0">
                    <a:pos x="35" y="48"/>
                  </a:cxn>
                  <a:cxn ang="0">
                    <a:pos x="59" y="90"/>
                  </a:cxn>
                  <a:cxn ang="0">
                    <a:pos x="59" y="90"/>
                  </a:cxn>
                </a:cxnLst>
                <a:rect l="0" t="0" r="r" b="b"/>
                <a:pathLst>
                  <a:path w="83" h="90">
                    <a:moveTo>
                      <a:pt x="59" y="90"/>
                    </a:moveTo>
                    <a:lnTo>
                      <a:pt x="83" y="84"/>
                    </a:lnTo>
                    <a:lnTo>
                      <a:pt x="71" y="60"/>
                    </a:lnTo>
                    <a:lnTo>
                      <a:pt x="53" y="42"/>
                    </a:lnTo>
                    <a:lnTo>
                      <a:pt x="6" y="0"/>
                    </a:lnTo>
                    <a:lnTo>
                      <a:pt x="0" y="18"/>
                    </a:lnTo>
                    <a:lnTo>
                      <a:pt x="35" y="48"/>
                    </a:lnTo>
                    <a:lnTo>
                      <a:pt x="59" y="90"/>
                    </a:lnTo>
                    <a:lnTo>
                      <a:pt x="59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  <p:sp>
            <p:nvSpPr>
              <p:cNvPr id="29" name="Freeform 43"/>
              <p:cNvSpPr>
                <a:spLocks/>
              </p:cNvSpPr>
              <p:nvPr/>
            </p:nvSpPr>
            <p:spPr bwMode="hidden">
              <a:xfrm>
                <a:off x="4445" y="3552"/>
                <a:ext cx="717" cy="431"/>
              </a:xfrm>
              <a:custGeom>
                <a:avLst/>
                <a:gdLst>
                  <a:gd name="T0" fmla="*/ 693 w 717"/>
                  <a:gd name="T1" fmla="*/ 216 h 431"/>
                  <a:gd name="T2" fmla="*/ 687 w 717"/>
                  <a:gd name="T3" fmla="*/ 257 h 431"/>
                  <a:gd name="T4" fmla="*/ 669 w 717"/>
                  <a:gd name="T5" fmla="*/ 293 h 431"/>
                  <a:gd name="T6" fmla="*/ 633 w 717"/>
                  <a:gd name="T7" fmla="*/ 329 h 431"/>
                  <a:gd name="T8" fmla="*/ 598 w 717"/>
                  <a:gd name="T9" fmla="*/ 359 h 431"/>
                  <a:gd name="T10" fmla="*/ 544 w 717"/>
                  <a:gd name="T11" fmla="*/ 383 h 431"/>
                  <a:gd name="T12" fmla="*/ 490 w 717"/>
                  <a:gd name="T13" fmla="*/ 401 h 431"/>
                  <a:gd name="T14" fmla="*/ 424 w 717"/>
                  <a:gd name="T15" fmla="*/ 413 h 431"/>
                  <a:gd name="T16" fmla="*/ 359 w 717"/>
                  <a:gd name="T17" fmla="*/ 419 h 431"/>
                  <a:gd name="T18" fmla="*/ 293 w 717"/>
                  <a:gd name="T19" fmla="*/ 413 h 431"/>
                  <a:gd name="T20" fmla="*/ 227 w 717"/>
                  <a:gd name="T21" fmla="*/ 401 h 431"/>
                  <a:gd name="T22" fmla="*/ 173 w 717"/>
                  <a:gd name="T23" fmla="*/ 383 h 431"/>
                  <a:gd name="T24" fmla="*/ 119 w 717"/>
                  <a:gd name="T25" fmla="*/ 359 h 431"/>
                  <a:gd name="T26" fmla="*/ 84 w 717"/>
                  <a:gd name="T27" fmla="*/ 329 h 431"/>
                  <a:gd name="T28" fmla="*/ 48 w 717"/>
                  <a:gd name="T29" fmla="*/ 293 h 431"/>
                  <a:gd name="T30" fmla="*/ 30 w 717"/>
                  <a:gd name="T31" fmla="*/ 257 h 431"/>
                  <a:gd name="T32" fmla="*/ 24 w 717"/>
                  <a:gd name="T33" fmla="*/ 216 h 431"/>
                  <a:gd name="T34" fmla="*/ 30 w 717"/>
                  <a:gd name="T35" fmla="*/ 174 h 431"/>
                  <a:gd name="T36" fmla="*/ 48 w 717"/>
                  <a:gd name="T37" fmla="*/ 138 h 431"/>
                  <a:gd name="T38" fmla="*/ 84 w 717"/>
                  <a:gd name="T39" fmla="*/ 102 h 431"/>
                  <a:gd name="T40" fmla="*/ 119 w 717"/>
                  <a:gd name="T41" fmla="*/ 72 h 431"/>
                  <a:gd name="T42" fmla="*/ 173 w 717"/>
                  <a:gd name="T43" fmla="*/ 48 h 431"/>
                  <a:gd name="T44" fmla="*/ 227 w 717"/>
                  <a:gd name="T45" fmla="*/ 30 h 431"/>
                  <a:gd name="T46" fmla="*/ 293 w 717"/>
                  <a:gd name="T47" fmla="*/ 18 h 431"/>
                  <a:gd name="T48" fmla="*/ 359 w 717"/>
                  <a:gd name="T49" fmla="*/ 12 h 431"/>
                  <a:gd name="T50" fmla="*/ 418 w 717"/>
                  <a:gd name="T51" fmla="*/ 18 h 431"/>
                  <a:gd name="T52" fmla="*/ 478 w 717"/>
                  <a:gd name="T53" fmla="*/ 30 h 431"/>
                  <a:gd name="T54" fmla="*/ 532 w 717"/>
                  <a:gd name="T55" fmla="*/ 48 h 431"/>
                  <a:gd name="T56" fmla="*/ 580 w 717"/>
                  <a:gd name="T57" fmla="*/ 66 h 431"/>
                  <a:gd name="T58" fmla="*/ 586 w 717"/>
                  <a:gd name="T59" fmla="*/ 48 h 431"/>
                  <a:gd name="T60" fmla="*/ 478 w 717"/>
                  <a:gd name="T61" fmla="*/ 12 h 431"/>
                  <a:gd name="T62" fmla="*/ 418 w 717"/>
                  <a:gd name="T63" fmla="*/ 6 h 431"/>
                  <a:gd name="T64" fmla="*/ 359 w 717"/>
                  <a:gd name="T65" fmla="*/ 0 h 431"/>
                  <a:gd name="T66" fmla="*/ 287 w 717"/>
                  <a:gd name="T67" fmla="*/ 6 h 431"/>
                  <a:gd name="T68" fmla="*/ 221 w 717"/>
                  <a:gd name="T69" fmla="*/ 18 h 431"/>
                  <a:gd name="T70" fmla="*/ 161 w 717"/>
                  <a:gd name="T71" fmla="*/ 36 h 431"/>
                  <a:gd name="T72" fmla="*/ 107 w 717"/>
                  <a:gd name="T73" fmla="*/ 66 h 431"/>
                  <a:gd name="T74" fmla="*/ 60 w 717"/>
                  <a:gd name="T75" fmla="*/ 96 h 431"/>
                  <a:gd name="T76" fmla="*/ 30 w 717"/>
                  <a:gd name="T77" fmla="*/ 132 h 431"/>
                  <a:gd name="T78" fmla="*/ 6 w 717"/>
                  <a:gd name="T79" fmla="*/ 174 h 431"/>
                  <a:gd name="T80" fmla="*/ 0 w 717"/>
                  <a:gd name="T81" fmla="*/ 216 h 431"/>
                  <a:gd name="T82" fmla="*/ 6 w 717"/>
                  <a:gd name="T83" fmla="*/ 257 h 431"/>
                  <a:gd name="T84" fmla="*/ 30 w 717"/>
                  <a:gd name="T85" fmla="*/ 299 h 431"/>
                  <a:gd name="T86" fmla="*/ 60 w 717"/>
                  <a:gd name="T87" fmla="*/ 335 h 431"/>
                  <a:gd name="T88" fmla="*/ 107 w 717"/>
                  <a:gd name="T89" fmla="*/ 371 h 431"/>
                  <a:gd name="T90" fmla="*/ 161 w 717"/>
                  <a:gd name="T91" fmla="*/ 395 h 431"/>
                  <a:gd name="T92" fmla="*/ 221 w 717"/>
                  <a:gd name="T93" fmla="*/ 413 h 431"/>
                  <a:gd name="T94" fmla="*/ 287 w 717"/>
                  <a:gd name="T95" fmla="*/ 425 h 431"/>
                  <a:gd name="T96" fmla="*/ 359 w 717"/>
                  <a:gd name="T97" fmla="*/ 431 h 431"/>
                  <a:gd name="T98" fmla="*/ 430 w 717"/>
                  <a:gd name="T99" fmla="*/ 425 h 431"/>
                  <a:gd name="T100" fmla="*/ 496 w 717"/>
                  <a:gd name="T101" fmla="*/ 413 h 431"/>
                  <a:gd name="T102" fmla="*/ 562 w 717"/>
                  <a:gd name="T103" fmla="*/ 395 h 431"/>
                  <a:gd name="T104" fmla="*/ 610 w 717"/>
                  <a:gd name="T105" fmla="*/ 371 h 431"/>
                  <a:gd name="T106" fmla="*/ 657 w 717"/>
                  <a:gd name="T107" fmla="*/ 335 h 431"/>
                  <a:gd name="T108" fmla="*/ 687 w 717"/>
                  <a:gd name="T109" fmla="*/ 299 h 431"/>
                  <a:gd name="T110" fmla="*/ 711 w 717"/>
                  <a:gd name="T111" fmla="*/ 257 h 431"/>
                  <a:gd name="T112" fmla="*/ 717 w 717"/>
                  <a:gd name="T113" fmla="*/ 216 h 431"/>
                  <a:gd name="T114" fmla="*/ 717 w 717"/>
                  <a:gd name="T115" fmla="*/ 204 h 431"/>
                  <a:gd name="T116" fmla="*/ 711 w 717"/>
                  <a:gd name="T117" fmla="*/ 192 h 431"/>
                  <a:gd name="T118" fmla="*/ 687 w 717"/>
                  <a:gd name="T119" fmla="*/ 198 h 431"/>
                  <a:gd name="T120" fmla="*/ 693 w 717"/>
                  <a:gd name="T121" fmla="*/ 210 h 431"/>
                  <a:gd name="T122" fmla="*/ 693 w 717"/>
                  <a:gd name="T123" fmla="*/ 216 h 431"/>
                  <a:gd name="T124" fmla="*/ 693 w 717"/>
                  <a:gd name="T125" fmla="*/ 216 h 431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60000 65536"/>
                  <a:gd name="T178" fmla="*/ 0 60000 65536"/>
                  <a:gd name="T179" fmla="*/ 0 60000 65536"/>
                  <a:gd name="T180" fmla="*/ 0 60000 65536"/>
                  <a:gd name="T181" fmla="*/ 0 60000 65536"/>
                  <a:gd name="T182" fmla="*/ 0 60000 65536"/>
                  <a:gd name="T183" fmla="*/ 0 60000 65536"/>
                  <a:gd name="T184" fmla="*/ 0 60000 65536"/>
                  <a:gd name="T185" fmla="*/ 0 60000 65536"/>
                  <a:gd name="T186" fmla="*/ 0 60000 65536"/>
                  <a:gd name="T187" fmla="*/ 0 60000 65536"/>
                  <a:gd name="T188" fmla="*/ 0 60000 65536"/>
                </a:gdLst>
                <a:ahLst/>
                <a:cxnLst>
                  <a:cxn ang="T126">
                    <a:pos x="T0" y="T1"/>
                  </a:cxn>
                  <a:cxn ang="T127">
                    <a:pos x="T2" y="T3"/>
                  </a:cxn>
                  <a:cxn ang="T128">
                    <a:pos x="T4" y="T5"/>
                  </a:cxn>
                  <a:cxn ang="T129">
                    <a:pos x="T6" y="T7"/>
                  </a:cxn>
                  <a:cxn ang="T130">
                    <a:pos x="T8" y="T9"/>
                  </a:cxn>
                  <a:cxn ang="T131">
                    <a:pos x="T10" y="T11"/>
                  </a:cxn>
                  <a:cxn ang="T132">
                    <a:pos x="T12" y="T13"/>
                  </a:cxn>
                  <a:cxn ang="T133">
                    <a:pos x="T14" y="T15"/>
                  </a:cxn>
                  <a:cxn ang="T134">
                    <a:pos x="T16" y="T17"/>
                  </a:cxn>
                  <a:cxn ang="T135">
                    <a:pos x="T18" y="T19"/>
                  </a:cxn>
                  <a:cxn ang="T136">
                    <a:pos x="T20" y="T21"/>
                  </a:cxn>
                  <a:cxn ang="T137">
                    <a:pos x="T22" y="T23"/>
                  </a:cxn>
                  <a:cxn ang="T138">
                    <a:pos x="T24" y="T25"/>
                  </a:cxn>
                  <a:cxn ang="T139">
                    <a:pos x="T26" y="T27"/>
                  </a:cxn>
                  <a:cxn ang="T140">
                    <a:pos x="T28" y="T29"/>
                  </a:cxn>
                  <a:cxn ang="T141">
                    <a:pos x="T30" y="T31"/>
                  </a:cxn>
                  <a:cxn ang="T142">
                    <a:pos x="T32" y="T33"/>
                  </a:cxn>
                  <a:cxn ang="T143">
                    <a:pos x="T34" y="T35"/>
                  </a:cxn>
                  <a:cxn ang="T144">
                    <a:pos x="T36" y="T37"/>
                  </a:cxn>
                  <a:cxn ang="T145">
                    <a:pos x="T38" y="T39"/>
                  </a:cxn>
                  <a:cxn ang="T146">
                    <a:pos x="T40" y="T41"/>
                  </a:cxn>
                  <a:cxn ang="T147">
                    <a:pos x="T42" y="T43"/>
                  </a:cxn>
                  <a:cxn ang="T148">
                    <a:pos x="T44" y="T45"/>
                  </a:cxn>
                  <a:cxn ang="T149">
                    <a:pos x="T46" y="T47"/>
                  </a:cxn>
                  <a:cxn ang="T150">
                    <a:pos x="T48" y="T49"/>
                  </a:cxn>
                  <a:cxn ang="T151">
                    <a:pos x="T50" y="T51"/>
                  </a:cxn>
                  <a:cxn ang="T152">
                    <a:pos x="T52" y="T53"/>
                  </a:cxn>
                  <a:cxn ang="T153">
                    <a:pos x="T54" y="T55"/>
                  </a:cxn>
                  <a:cxn ang="T154">
                    <a:pos x="T56" y="T57"/>
                  </a:cxn>
                  <a:cxn ang="T155">
                    <a:pos x="T58" y="T59"/>
                  </a:cxn>
                  <a:cxn ang="T156">
                    <a:pos x="T60" y="T61"/>
                  </a:cxn>
                  <a:cxn ang="T157">
                    <a:pos x="T62" y="T63"/>
                  </a:cxn>
                  <a:cxn ang="T158">
                    <a:pos x="T64" y="T65"/>
                  </a:cxn>
                  <a:cxn ang="T159">
                    <a:pos x="T66" y="T67"/>
                  </a:cxn>
                  <a:cxn ang="T160">
                    <a:pos x="T68" y="T69"/>
                  </a:cxn>
                  <a:cxn ang="T161">
                    <a:pos x="T70" y="T71"/>
                  </a:cxn>
                  <a:cxn ang="T162">
                    <a:pos x="T72" y="T73"/>
                  </a:cxn>
                  <a:cxn ang="T163">
                    <a:pos x="T74" y="T75"/>
                  </a:cxn>
                  <a:cxn ang="T164">
                    <a:pos x="T76" y="T77"/>
                  </a:cxn>
                  <a:cxn ang="T165">
                    <a:pos x="T78" y="T79"/>
                  </a:cxn>
                  <a:cxn ang="T166">
                    <a:pos x="T80" y="T81"/>
                  </a:cxn>
                  <a:cxn ang="T167">
                    <a:pos x="T82" y="T83"/>
                  </a:cxn>
                  <a:cxn ang="T168">
                    <a:pos x="T84" y="T85"/>
                  </a:cxn>
                  <a:cxn ang="T169">
                    <a:pos x="T86" y="T87"/>
                  </a:cxn>
                  <a:cxn ang="T170">
                    <a:pos x="T88" y="T89"/>
                  </a:cxn>
                  <a:cxn ang="T171">
                    <a:pos x="T90" y="T91"/>
                  </a:cxn>
                  <a:cxn ang="T172">
                    <a:pos x="T92" y="T93"/>
                  </a:cxn>
                  <a:cxn ang="T173">
                    <a:pos x="T94" y="T95"/>
                  </a:cxn>
                  <a:cxn ang="T174">
                    <a:pos x="T96" y="T97"/>
                  </a:cxn>
                  <a:cxn ang="T175">
                    <a:pos x="T98" y="T99"/>
                  </a:cxn>
                  <a:cxn ang="T176">
                    <a:pos x="T100" y="T101"/>
                  </a:cxn>
                  <a:cxn ang="T177">
                    <a:pos x="T102" y="T103"/>
                  </a:cxn>
                  <a:cxn ang="T178">
                    <a:pos x="T104" y="T105"/>
                  </a:cxn>
                  <a:cxn ang="T179">
                    <a:pos x="T106" y="T107"/>
                  </a:cxn>
                  <a:cxn ang="T180">
                    <a:pos x="T108" y="T109"/>
                  </a:cxn>
                  <a:cxn ang="T181">
                    <a:pos x="T110" y="T111"/>
                  </a:cxn>
                  <a:cxn ang="T182">
                    <a:pos x="T112" y="T113"/>
                  </a:cxn>
                  <a:cxn ang="T183">
                    <a:pos x="T114" y="T115"/>
                  </a:cxn>
                  <a:cxn ang="T184">
                    <a:pos x="T116" y="T117"/>
                  </a:cxn>
                  <a:cxn ang="T185">
                    <a:pos x="T118" y="T119"/>
                  </a:cxn>
                  <a:cxn ang="T186">
                    <a:pos x="T120" y="T121"/>
                  </a:cxn>
                  <a:cxn ang="T187">
                    <a:pos x="T122" y="T123"/>
                  </a:cxn>
                  <a:cxn ang="T188">
                    <a:pos x="T124" y="T125"/>
                  </a:cxn>
                </a:cxnLst>
                <a:rect l="0" t="0" r="r" b="b"/>
                <a:pathLst>
                  <a:path w="717" h="431">
                    <a:moveTo>
                      <a:pt x="693" y="216"/>
                    </a:moveTo>
                    <a:lnTo>
                      <a:pt x="687" y="257"/>
                    </a:lnTo>
                    <a:lnTo>
                      <a:pt x="669" y="293"/>
                    </a:lnTo>
                    <a:lnTo>
                      <a:pt x="633" y="329"/>
                    </a:lnTo>
                    <a:lnTo>
                      <a:pt x="598" y="359"/>
                    </a:lnTo>
                    <a:lnTo>
                      <a:pt x="544" y="383"/>
                    </a:lnTo>
                    <a:lnTo>
                      <a:pt x="490" y="401"/>
                    </a:lnTo>
                    <a:lnTo>
                      <a:pt x="424" y="413"/>
                    </a:lnTo>
                    <a:lnTo>
                      <a:pt x="359" y="419"/>
                    </a:lnTo>
                    <a:lnTo>
                      <a:pt x="293" y="413"/>
                    </a:lnTo>
                    <a:lnTo>
                      <a:pt x="227" y="401"/>
                    </a:lnTo>
                    <a:lnTo>
                      <a:pt x="173" y="383"/>
                    </a:lnTo>
                    <a:lnTo>
                      <a:pt x="119" y="359"/>
                    </a:lnTo>
                    <a:lnTo>
                      <a:pt x="84" y="329"/>
                    </a:lnTo>
                    <a:lnTo>
                      <a:pt x="48" y="293"/>
                    </a:lnTo>
                    <a:lnTo>
                      <a:pt x="30" y="257"/>
                    </a:lnTo>
                    <a:lnTo>
                      <a:pt x="24" y="216"/>
                    </a:lnTo>
                    <a:lnTo>
                      <a:pt x="30" y="174"/>
                    </a:lnTo>
                    <a:lnTo>
                      <a:pt x="48" y="138"/>
                    </a:lnTo>
                    <a:lnTo>
                      <a:pt x="84" y="102"/>
                    </a:lnTo>
                    <a:lnTo>
                      <a:pt x="119" y="72"/>
                    </a:lnTo>
                    <a:lnTo>
                      <a:pt x="173" y="48"/>
                    </a:lnTo>
                    <a:lnTo>
                      <a:pt x="227" y="30"/>
                    </a:lnTo>
                    <a:lnTo>
                      <a:pt x="293" y="18"/>
                    </a:lnTo>
                    <a:lnTo>
                      <a:pt x="359" y="12"/>
                    </a:lnTo>
                    <a:lnTo>
                      <a:pt x="418" y="18"/>
                    </a:lnTo>
                    <a:lnTo>
                      <a:pt x="478" y="30"/>
                    </a:lnTo>
                    <a:lnTo>
                      <a:pt x="532" y="48"/>
                    </a:lnTo>
                    <a:lnTo>
                      <a:pt x="580" y="66"/>
                    </a:lnTo>
                    <a:lnTo>
                      <a:pt x="586" y="48"/>
                    </a:lnTo>
                    <a:lnTo>
                      <a:pt x="478" y="12"/>
                    </a:lnTo>
                    <a:lnTo>
                      <a:pt x="418" y="6"/>
                    </a:lnTo>
                    <a:lnTo>
                      <a:pt x="359" y="0"/>
                    </a:lnTo>
                    <a:lnTo>
                      <a:pt x="287" y="6"/>
                    </a:lnTo>
                    <a:lnTo>
                      <a:pt x="221" y="18"/>
                    </a:lnTo>
                    <a:lnTo>
                      <a:pt x="161" y="36"/>
                    </a:lnTo>
                    <a:lnTo>
                      <a:pt x="107" y="66"/>
                    </a:lnTo>
                    <a:lnTo>
                      <a:pt x="60" y="96"/>
                    </a:lnTo>
                    <a:lnTo>
                      <a:pt x="30" y="132"/>
                    </a:lnTo>
                    <a:lnTo>
                      <a:pt x="6" y="174"/>
                    </a:lnTo>
                    <a:lnTo>
                      <a:pt x="0" y="216"/>
                    </a:lnTo>
                    <a:lnTo>
                      <a:pt x="6" y="257"/>
                    </a:lnTo>
                    <a:lnTo>
                      <a:pt x="30" y="299"/>
                    </a:lnTo>
                    <a:lnTo>
                      <a:pt x="60" y="335"/>
                    </a:lnTo>
                    <a:lnTo>
                      <a:pt x="107" y="371"/>
                    </a:lnTo>
                    <a:lnTo>
                      <a:pt x="161" y="395"/>
                    </a:lnTo>
                    <a:lnTo>
                      <a:pt x="221" y="413"/>
                    </a:lnTo>
                    <a:lnTo>
                      <a:pt x="287" y="425"/>
                    </a:lnTo>
                    <a:lnTo>
                      <a:pt x="359" y="431"/>
                    </a:lnTo>
                    <a:lnTo>
                      <a:pt x="430" y="425"/>
                    </a:lnTo>
                    <a:lnTo>
                      <a:pt x="496" y="413"/>
                    </a:lnTo>
                    <a:lnTo>
                      <a:pt x="562" y="395"/>
                    </a:lnTo>
                    <a:lnTo>
                      <a:pt x="610" y="371"/>
                    </a:lnTo>
                    <a:lnTo>
                      <a:pt x="657" y="335"/>
                    </a:lnTo>
                    <a:lnTo>
                      <a:pt x="687" y="299"/>
                    </a:lnTo>
                    <a:lnTo>
                      <a:pt x="711" y="257"/>
                    </a:lnTo>
                    <a:lnTo>
                      <a:pt x="717" y="216"/>
                    </a:lnTo>
                    <a:lnTo>
                      <a:pt x="717" y="204"/>
                    </a:lnTo>
                    <a:lnTo>
                      <a:pt x="711" y="192"/>
                    </a:lnTo>
                    <a:lnTo>
                      <a:pt x="687" y="198"/>
                    </a:lnTo>
                    <a:lnTo>
                      <a:pt x="693" y="210"/>
                    </a:lnTo>
                    <a:lnTo>
                      <a:pt x="693" y="216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pt-PT"/>
              </a:p>
            </p:txBody>
          </p:sp>
          <p:sp>
            <p:nvSpPr>
              <p:cNvPr id="30" name="Freeform 44"/>
              <p:cNvSpPr>
                <a:spLocks/>
              </p:cNvSpPr>
              <p:nvPr/>
            </p:nvSpPr>
            <p:spPr bwMode="hidden">
              <a:xfrm>
                <a:off x="4349" y="3510"/>
                <a:ext cx="909" cy="533"/>
              </a:xfrm>
              <a:custGeom>
                <a:avLst/>
                <a:gdLst/>
                <a:ahLst/>
                <a:cxnLst>
                  <a:cxn ang="0">
                    <a:pos x="616" y="0"/>
                  </a:cxn>
                  <a:cxn ang="0">
                    <a:pos x="616" y="18"/>
                  </a:cxn>
                  <a:cxn ang="0">
                    <a:pos x="724" y="60"/>
                  </a:cxn>
                  <a:cxn ang="0">
                    <a:pos x="765" y="84"/>
                  </a:cxn>
                  <a:cxn ang="0">
                    <a:pos x="807" y="114"/>
                  </a:cxn>
                  <a:cxn ang="0">
                    <a:pos x="837" y="144"/>
                  </a:cxn>
                  <a:cxn ang="0">
                    <a:pos x="861" y="180"/>
                  </a:cxn>
                  <a:cxn ang="0">
                    <a:pos x="873" y="216"/>
                  </a:cxn>
                  <a:cxn ang="0">
                    <a:pos x="879" y="258"/>
                  </a:cxn>
                  <a:cxn ang="0">
                    <a:pos x="873" y="311"/>
                  </a:cxn>
                  <a:cxn ang="0">
                    <a:pos x="843" y="359"/>
                  </a:cxn>
                  <a:cxn ang="0">
                    <a:pos x="807" y="401"/>
                  </a:cxn>
                  <a:cxn ang="0">
                    <a:pos x="753" y="443"/>
                  </a:cxn>
                  <a:cxn ang="0">
                    <a:pos x="694" y="473"/>
                  </a:cxn>
                  <a:cxn ang="0">
                    <a:pos x="622" y="497"/>
                  </a:cxn>
                  <a:cxn ang="0">
                    <a:pos x="538" y="509"/>
                  </a:cxn>
                  <a:cxn ang="0">
                    <a:pos x="455" y="515"/>
                  </a:cxn>
                  <a:cxn ang="0">
                    <a:pos x="371" y="509"/>
                  </a:cxn>
                  <a:cxn ang="0">
                    <a:pos x="287" y="497"/>
                  </a:cxn>
                  <a:cxn ang="0">
                    <a:pos x="215" y="473"/>
                  </a:cxn>
                  <a:cxn ang="0">
                    <a:pos x="156" y="443"/>
                  </a:cxn>
                  <a:cxn ang="0">
                    <a:pos x="102" y="401"/>
                  </a:cxn>
                  <a:cxn ang="0">
                    <a:pos x="66" y="359"/>
                  </a:cxn>
                  <a:cxn ang="0">
                    <a:pos x="36" y="311"/>
                  </a:cxn>
                  <a:cxn ang="0">
                    <a:pos x="30" y="258"/>
                  </a:cxn>
                  <a:cxn ang="0">
                    <a:pos x="36" y="222"/>
                  </a:cxn>
                  <a:cxn ang="0">
                    <a:pos x="48" y="186"/>
                  </a:cxn>
                  <a:cxn ang="0">
                    <a:pos x="66" y="156"/>
                  </a:cxn>
                  <a:cxn ang="0">
                    <a:pos x="90" y="126"/>
                  </a:cxn>
                  <a:cxn ang="0">
                    <a:pos x="66" y="114"/>
                  </a:cxn>
                  <a:cxn ang="0">
                    <a:pos x="36" y="144"/>
                  </a:cxn>
                  <a:cxn ang="0">
                    <a:pos x="18" y="180"/>
                  </a:cxn>
                  <a:cxn ang="0">
                    <a:pos x="6" y="216"/>
                  </a:cxn>
                  <a:cxn ang="0">
                    <a:pos x="0" y="258"/>
                  </a:cxn>
                  <a:cxn ang="0">
                    <a:pos x="12" y="311"/>
                  </a:cxn>
                  <a:cxn ang="0">
                    <a:pos x="36" y="365"/>
                  </a:cxn>
                  <a:cxn ang="0">
                    <a:pos x="78" y="413"/>
                  </a:cxn>
                  <a:cxn ang="0">
                    <a:pos x="132" y="449"/>
                  </a:cxn>
                  <a:cxn ang="0">
                    <a:pos x="203" y="485"/>
                  </a:cxn>
                  <a:cxn ang="0">
                    <a:pos x="275" y="509"/>
                  </a:cxn>
                  <a:cxn ang="0">
                    <a:pos x="365" y="527"/>
                  </a:cxn>
                  <a:cxn ang="0">
                    <a:pos x="455" y="533"/>
                  </a:cxn>
                  <a:cxn ang="0">
                    <a:pos x="544" y="527"/>
                  </a:cxn>
                  <a:cxn ang="0">
                    <a:pos x="634" y="509"/>
                  </a:cxn>
                  <a:cxn ang="0">
                    <a:pos x="712" y="485"/>
                  </a:cxn>
                  <a:cxn ang="0">
                    <a:pos x="777" y="449"/>
                  </a:cxn>
                  <a:cxn ang="0">
                    <a:pos x="831" y="413"/>
                  </a:cxn>
                  <a:cxn ang="0">
                    <a:pos x="873" y="365"/>
                  </a:cxn>
                  <a:cxn ang="0">
                    <a:pos x="897" y="311"/>
                  </a:cxn>
                  <a:cxn ang="0">
                    <a:pos x="909" y="258"/>
                  </a:cxn>
                  <a:cxn ang="0">
                    <a:pos x="903" y="216"/>
                  </a:cxn>
                  <a:cxn ang="0">
                    <a:pos x="885" y="174"/>
                  </a:cxn>
                  <a:cxn ang="0">
                    <a:pos x="861" y="132"/>
                  </a:cxn>
                  <a:cxn ang="0">
                    <a:pos x="825" y="102"/>
                  </a:cxn>
                  <a:cxn ang="0">
                    <a:pos x="783" y="66"/>
                  </a:cxn>
                  <a:cxn ang="0">
                    <a:pos x="735" y="42"/>
                  </a:cxn>
                  <a:cxn ang="0">
                    <a:pos x="616" y="0"/>
                  </a:cxn>
                  <a:cxn ang="0">
                    <a:pos x="616" y="0"/>
                  </a:cxn>
                </a:cxnLst>
                <a:rect l="0" t="0" r="r" b="b"/>
                <a:pathLst>
                  <a:path w="909" h="533">
                    <a:moveTo>
                      <a:pt x="616" y="0"/>
                    </a:moveTo>
                    <a:lnTo>
                      <a:pt x="616" y="18"/>
                    </a:lnTo>
                    <a:lnTo>
                      <a:pt x="724" y="60"/>
                    </a:lnTo>
                    <a:lnTo>
                      <a:pt x="765" y="84"/>
                    </a:lnTo>
                    <a:lnTo>
                      <a:pt x="807" y="114"/>
                    </a:lnTo>
                    <a:lnTo>
                      <a:pt x="837" y="144"/>
                    </a:lnTo>
                    <a:lnTo>
                      <a:pt x="861" y="180"/>
                    </a:lnTo>
                    <a:lnTo>
                      <a:pt x="873" y="216"/>
                    </a:lnTo>
                    <a:lnTo>
                      <a:pt x="879" y="258"/>
                    </a:lnTo>
                    <a:lnTo>
                      <a:pt x="873" y="311"/>
                    </a:lnTo>
                    <a:lnTo>
                      <a:pt x="843" y="359"/>
                    </a:lnTo>
                    <a:lnTo>
                      <a:pt x="807" y="401"/>
                    </a:lnTo>
                    <a:lnTo>
                      <a:pt x="753" y="443"/>
                    </a:lnTo>
                    <a:lnTo>
                      <a:pt x="694" y="473"/>
                    </a:lnTo>
                    <a:lnTo>
                      <a:pt x="622" y="497"/>
                    </a:lnTo>
                    <a:lnTo>
                      <a:pt x="538" y="509"/>
                    </a:lnTo>
                    <a:lnTo>
                      <a:pt x="455" y="515"/>
                    </a:lnTo>
                    <a:lnTo>
                      <a:pt x="371" y="509"/>
                    </a:lnTo>
                    <a:lnTo>
                      <a:pt x="287" y="497"/>
                    </a:lnTo>
                    <a:lnTo>
                      <a:pt x="215" y="473"/>
                    </a:lnTo>
                    <a:lnTo>
                      <a:pt x="156" y="443"/>
                    </a:lnTo>
                    <a:lnTo>
                      <a:pt x="102" y="401"/>
                    </a:lnTo>
                    <a:lnTo>
                      <a:pt x="66" y="359"/>
                    </a:lnTo>
                    <a:lnTo>
                      <a:pt x="36" y="311"/>
                    </a:lnTo>
                    <a:lnTo>
                      <a:pt x="30" y="258"/>
                    </a:lnTo>
                    <a:lnTo>
                      <a:pt x="36" y="222"/>
                    </a:lnTo>
                    <a:lnTo>
                      <a:pt x="48" y="186"/>
                    </a:lnTo>
                    <a:lnTo>
                      <a:pt x="66" y="156"/>
                    </a:lnTo>
                    <a:lnTo>
                      <a:pt x="90" y="126"/>
                    </a:lnTo>
                    <a:lnTo>
                      <a:pt x="66" y="114"/>
                    </a:lnTo>
                    <a:lnTo>
                      <a:pt x="36" y="144"/>
                    </a:lnTo>
                    <a:lnTo>
                      <a:pt x="18" y="180"/>
                    </a:lnTo>
                    <a:lnTo>
                      <a:pt x="6" y="216"/>
                    </a:lnTo>
                    <a:lnTo>
                      <a:pt x="0" y="258"/>
                    </a:lnTo>
                    <a:lnTo>
                      <a:pt x="12" y="311"/>
                    </a:lnTo>
                    <a:lnTo>
                      <a:pt x="36" y="365"/>
                    </a:lnTo>
                    <a:lnTo>
                      <a:pt x="78" y="413"/>
                    </a:lnTo>
                    <a:lnTo>
                      <a:pt x="132" y="449"/>
                    </a:lnTo>
                    <a:lnTo>
                      <a:pt x="203" y="485"/>
                    </a:lnTo>
                    <a:lnTo>
                      <a:pt x="275" y="509"/>
                    </a:lnTo>
                    <a:lnTo>
                      <a:pt x="365" y="527"/>
                    </a:lnTo>
                    <a:lnTo>
                      <a:pt x="455" y="533"/>
                    </a:lnTo>
                    <a:lnTo>
                      <a:pt x="544" y="527"/>
                    </a:lnTo>
                    <a:lnTo>
                      <a:pt x="634" y="509"/>
                    </a:lnTo>
                    <a:lnTo>
                      <a:pt x="712" y="485"/>
                    </a:lnTo>
                    <a:lnTo>
                      <a:pt x="777" y="449"/>
                    </a:lnTo>
                    <a:lnTo>
                      <a:pt x="831" y="413"/>
                    </a:lnTo>
                    <a:lnTo>
                      <a:pt x="873" y="365"/>
                    </a:lnTo>
                    <a:lnTo>
                      <a:pt x="897" y="311"/>
                    </a:lnTo>
                    <a:lnTo>
                      <a:pt x="909" y="258"/>
                    </a:lnTo>
                    <a:lnTo>
                      <a:pt x="903" y="216"/>
                    </a:lnTo>
                    <a:lnTo>
                      <a:pt x="885" y="174"/>
                    </a:lnTo>
                    <a:lnTo>
                      <a:pt x="861" y="132"/>
                    </a:lnTo>
                    <a:lnTo>
                      <a:pt x="825" y="102"/>
                    </a:lnTo>
                    <a:lnTo>
                      <a:pt x="783" y="66"/>
                    </a:lnTo>
                    <a:lnTo>
                      <a:pt x="735" y="42"/>
                    </a:lnTo>
                    <a:lnTo>
                      <a:pt x="616" y="0"/>
                    </a:lnTo>
                    <a:lnTo>
                      <a:pt x="61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  <p:sp>
            <p:nvSpPr>
              <p:cNvPr id="31" name="Freeform 45"/>
              <p:cNvSpPr>
                <a:spLocks/>
              </p:cNvSpPr>
              <p:nvPr/>
            </p:nvSpPr>
            <p:spPr bwMode="hidden">
              <a:xfrm>
                <a:off x="4564" y="3492"/>
                <a:ext cx="365" cy="66"/>
              </a:xfrm>
              <a:custGeom>
                <a:avLst/>
                <a:gdLst/>
                <a:ahLst/>
                <a:cxnLst>
                  <a:cxn ang="0">
                    <a:pos x="240" y="18"/>
                  </a:cxn>
                  <a:cxn ang="0">
                    <a:pos x="299" y="24"/>
                  </a:cxn>
                  <a:cxn ang="0">
                    <a:pos x="359" y="30"/>
                  </a:cxn>
                  <a:cxn ang="0">
                    <a:pos x="365" y="12"/>
                  </a:cxn>
                  <a:cxn ang="0">
                    <a:pos x="305" y="6"/>
                  </a:cxn>
                  <a:cxn ang="0">
                    <a:pos x="240" y="0"/>
                  </a:cxn>
                  <a:cxn ang="0">
                    <a:pos x="174" y="6"/>
                  </a:cxn>
                  <a:cxn ang="0">
                    <a:pos x="114" y="12"/>
                  </a:cxn>
                  <a:cxn ang="0">
                    <a:pos x="0" y="42"/>
                  </a:cxn>
                  <a:cxn ang="0">
                    <a:pos x="0" y="66"/>
                  </a:cxn>
                  <a:cxn ang="0">
                    <a:pos x="54" y="48"/>
                  </a:cxn>
                  <a:cxn ang="0">
                    <a:pos x="114" y="30"/>
                  </a:cxn>
                  <a:cxn ang="0">
                    <a:pos x="174" y="24"/>
                  </a:cxn>
                  <a:cxn ang="0">
                    <a:pos x="240" y="18"/>
                  </a:cxn>
                  <a:cxn ang="0">
                    <a:pos x="240" y="18"/>
                  </a:cxn>
                </a:cxnLst>
                <a:rect l="0" t="0" r="r" b="b"/>
                <a:pathLst>
                  <a:path w="365" h="66">
                    <a:moveTo>
                      <a:pt x="240" y="18"/>
                    </a:moveTo>
                    <a:lnTo>
                      <a:pt x="299" y="24"/>
                    </a:lnTo>
                    <a:lnTo>
                      <a:pt x="359" y="30"/>
                    </a:lnTo>
                    <a:lnTo>
                      <a:pt x="365" y="12"/>
                    </a:lnTo>
                    <a:lnTo>
                      <a:pt x="305" y="6"/>
                    </a:lnTo>
                    <a:lnTo>
                      <a:pt x="240" y="0"/>
                    </a:lnTo>
                    <a:lnTo>
                      <a:pt x="174" y="6"/>
                    </a:lnTo>
                    <a:lnTo>
                      <a:pt x="114" y="12"/>
                    </a:lnTo>
                    <a:lnTo>
                      <a:pt x="0" y="42"/>
                    </a:lnTo>
                    <a:lnTo>
                      <a:pt x="0" y="66"/>
                    </a:lnTo>
                    <a:lnTo>
                      <a:pt x="54" y="48"/>
                    </a:lnTo>
                    <a:lnTo>
                      <a:pt x="114" y="30"/>
                    </a:lnTo>
                    <a:lnTo>
                      <a:pt x="174" y="24"/>
                    </a:lnTo>
                    <a:lnTo>
                      <a:pt x="240" y="18"/>
                    </a:lnTo>
                    <a:lnTo>
                      <a:pt x="240" y="1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  <p:sp>
            <p:nvSpPr>
              <p:cNvPr id="32" name="Freeform 46"/>
              <p:cNvSpPr>
                <a:spLocks/>
              </p:cNvSpPr>
              <p:nvPr/>
            </p:nvSpPr>
            <p:spPr bwMode="hidden">
              <a:xfrm>
                <a:off x="4463" y="3558"/>
                <a:ext cx="66" cy="48"/>
              </a:xfrm>
              <a:custGeom>
                <a:avLst/>
                <a:gdLst/>
                <a:ahLst/>
                <a:cxnLst>
                  <a:cxn ang="0">
                    <a:pos x="66" y="18"/>
                  </a:cxn>
                  <a:cxn ang="0">
                    <a:pos x="48" y="0"/>
                  </a:cxn>
                  <a:cxn ang="0">
                    <a:pos x="24" y="12"/>
                  </a:cxn>
                  <a:cxn ang="0">
                    <a:pos x="0" y="30"/>
                  </a:cxn>
                  <a:cxn ang="0">
                    <a:pos x="12" y="48"/>
                  </a:cxn>
                  <a:cxn ang="0">
                    <a:pos x="42" y="30"/>
                  </a:cxn>
                  <a:cxn ang="0">
                    <a:pos x="66" y="18"/>
                  </a:cxn>
                  <a:cxn ang="0">
                    <a:pos x="66" y="18"/>
                  </a:cxn>
                </a:cxnLst>
                <a:rect l="0" t="0" r="r" b="b"/>
                <a:pathLst>
                  <a:path w="66" h="48">
                    <a:moveTo>
                      <a:pt x="66" y="18"/>
                    </a:moveTo>
                    <a:lnTo>
                      <a:pt x="48" y="0"/>
                    </a:lnTo>
                    <a:lnTo>
                      <a:pt x="24" y="12"/>
                    </a:lnTo>
                    <a:lnTo>
                      <a:pt x="0" y="30"/>
                    </a:lnTo>
                    <a:lnTo>
                      <a:pt x="12" y="48"/>
                    </a:lnTo>
                    <a:lnTo>
                      <a:pt x="42" y="30"/>
                    </a:lnTo>
                    <a:lnTo>
                      <a:pt x="66" y="18"/>
                    </a:lnTo>
                    <a:lnTo>
                      <a:pt x="66" y="1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  <p:sp>
            <p:nvSpPr>
              <p:cNvPr id="33" name="Oval 47"/>
              <p:cNvSpPr>
                <a:spLocks noChangeArrowheads="1"/>
              </p:cNvSpPr>
              <p:nvPr/>
            </p:nvSpPr>
            <p:spPr bwMode="hidden">
              <a:xfrm>
                <a:off x="4546" y="3608"/>
                <a:ext cx="518" cy="31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  <p:sp>
            <p:nvSpPr>
              <p:cNvPr id="34" name="Oval 48"/>
              <p:cNvSpPr>
                <a:spLocks noChangeArrowheads="1"/>
              </p:cNvSpPr>
              <p:nvPr/>
            </p:nvSpPr>
            <p:spPr bwMode="hidden">
              <a:xfrm>
                <a:off x="4578" y="3630"/>
                <a:ext cx="446" cy="271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  <p:sp>
            <p:nvSpPr>
              <p:cNvPr id="35" name="Oval 49"/>
              <p:cNvSpPr>
                <a:spLocks noChangeArrowheads="1"/>
              </p:cNvSpPr>
              <p:nvPr/>
            </p:nvSpPr>
            <p:spPr bwMode="hidden">
              <a:xfrm>
                <a:off x="4610" y="3650"/>
                <a:ext cx="386" cy="233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  <p:sp>
            <p:nvSpPr>
              <p:cNvPr id="36" name="Oval 50"/>
              <p:cNvSpPr>
                <a:spLocks noChangeArrowheads="1"/>
              </p:cNvSpPr>
              <p:nvPr/>
            </p:nvSpPr>
            <p:spPr bwMode="hidden">
              <a:xfrm>
                <a:off x="4654" y="3678"/>
                <a:ext cx="298" cy="177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  <p:sp>
            <p:nvSpPr>
              <p:cNvPr id="37" name="Oval 51"/>
              <p:cNvSpPr>
                <a:spLocks noChangeArrowheads="1"/>
              </p:cNvSpPr>
              <p:nvPr/>
            </p:nvSpPr>
            <p:spPr bwMode="hidden">
              <a:xfrm>
                <a:off x="4690" y="3698"/>
                <a:ext cx="222" cy="139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  <p:sp>
            <p:nvSpPr>
              <p:cNvPr id="38" name="Oval 52"/>
              <p:cNvSpPr>
                <a:spLocks noChangeArrowheads="1"/>
              </p:cNvSpPr>
              <p:nvPr/>
            </p:nvSpPr>
            <p:spPr bwMode="hidden">
              <a:xfrm>
                <a:off x="4738" y="3728"/>
                <a:ext cx="126" cy="81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</p:grpSp>
        <p:grpSp>
          <p:nvGrpSpPr>
            <p:cNvPr id="9" name="Group 53"/>
            <p:cNvGrpSpPr>
              <a:grpSpLocks/>
            </p:cNvGrpSpPr>
            <p:nvPr userDrawn="1"/>
          </p:nvGrpSpPr>
          <p:grpSpPr bwMode="auto">
            <a:xfrm>
              <a:off x="5280" y="3024"/>
              <a:ext cx="425" cy="258"/>
              <a:chOff x="5280" y="3024"/>
              <a:chExt cx="425" cy="258"/>
            </a:xfrm>
          </p:grpSpPr>
          <p:sp>
            <p:nvSpPr>
              <p:cNvPr id="10" name="Freeform 54"/>
              <p:cNvSpPr>
                <a:spLocks/>
              </p:cNvSpPr>
              <p:nvPr/>
            </p:nvSpPr>
            <p:spPr bwMode="hidden">
              <a:xfrm>
                <a:off x="5280" y="3186"/>
                <a:ext cx="383" cy="96"/>
              </a:xfrm>
              <a:custGeom>
                <a:avLst/>
                <a:gdLst>
                  <a:gd name="T0" fmla="*/ 214 w 382"/>
                  <a:gd name="T1" fmla="*/ 96 h 96"/>
                  <a:gd name="T2" fmla="*/ 143 w 382"/>
                  <a:gd name="T3" fmla="*/ 90 h 96"/>
                  <a:gd name="T4" fmla="*/ 83 w 382"/>
                  <a:gd name="T5" fmla="*/ 66 h 96"/>
                  <a:gd name="T6" fmla="*/ 35 w 382"/>
                  <a:gd name="T7" fmla="*/ 36 h 96"/>
                  <a:gd name="T8" fmla="*/ 6 w 382"/>
                  <a:gd name="T9" fmla="*/ 0 h 96"/>
                  <a:gd name="T10" fmla="*/ 0 w 382"/>
                  <a:gd name="T11" fmla="*/ 6 h 96"/>
                  <a:gd name="T12" fmla="*/ 29 w 382"/>
                  <a:gd name="T13" fmla="*/ 42 h 96"/>
                  <a:gd name="T14" fmla="*/ 77 w 382"/>
                  <a:gd name="T15" fmla="*/ 72 h 96"/>
                  <a:gd name="T16" fmla="*/ 137 w 382"/>
                  <a:gd name="T17" fmla="*/ 90 h 96"/>
                  <a:gd name="T18" fmla="*/ 214 w 382"/>
                  <a:gd name="T19" fmla="*/ 96 h 96"/>
                  <a:gd name="T20" fmla="*/ 268 w 382"/>
                  <a:gd name="T21" fmla="*/ 90 h 96"/>
                  <a:gd name="T22" fmla="*/ 316 w 382"/>
                  <a:gd name="T23" fmla="*/ 84 h 96"/>
                  <a:gd name="T24" fmla="*/ 357 w 382"/>
                  <a:gd name="T25" fmla="*/ 66 h 96"/>
                  <a:gd name="T26" fmla="*/ 387 w 382"/>
                  <a:gd name="T27" fmla="*/ 42 h 96"/>
                  <a:gd name="T28" fmla="*/ 381 w 382"/>
                  <a:gd name="T29" fmla="*/ 42 h 96"/>
                  <a:gd name="T30" fmla="*/ 351 w 382"/>
                  <a:gd name="T31" fmla="*/ 66 h 96"/>
                  <a:gd name="T32" fmla="*/ 310 w 382"/>
                  <a:gd name="T33" fmla="*/ 78 h 96"/>
                  <a:gd name="T34" fmla="*/ 268 w 382"/>
                  <a:gd name="T35" fmla="*/ 90 h 96"/>
                  <a:gd name="T36" fmla="*/ 214 w 382"/>
                  <a:gd name="T37" fmla="*/ 96 h 96"/>
                  <a:gd name="T38" fmla="*/ 214 w 382"/>
                  <a:gd name="T39" fmla="*/ 96 h 9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</a:gdLst>
                <a:ahLst/>
                <a:cxnLst>
                  <a:cxn ang="T40">
                    <a:pos x="T0" y="T1"/>
                  </a:cxn>
                  <a:cxn ang="T41">
                    <a:pos x="T2" y="T3"/>
                  </a:cxn>
                  <a:cxn ang="T42">
                    <a:pos x="T4" y="T5"/>
                  </a:cxn>
                  <a:cxn ang="T43">
                    <a:pos x="T6" y="T7"/>
                  </a:cxn>
                  <a:cxn ang="T44">
                    <a:pos x="T8" y="T9"/>
                  </a:cxn>
                  <a:cxn ang="T45">
                    <a:pos x="T10" y="T11"/>
                  </a:cxn>
                  <a:cxn ang="T46">
                    <a:pos x="T12" y="T13"/>
                  </a:cxn>
                  <a:cxn ang="T47">
                    <a:pos x="T14" y="T15"/>
                  </a:cxn>
                  <a:cxn ang="T48">
                    <a:pos x="T16" y="T17"/>
                  </a:cxn>
                  <a:cxn ang="T49">
                    <a:pos x="T18" y="T19"/>
                  </a:cxn>
                  <a:cxn ang="T50">
                    <a:pos x="T20" y="T21"/>
                  </a:cxn>
                  <a:cxn ang="T51">
                    <a:pos x="T22" y="T23"/>
                  </a:cxn>
                  <a:cxn ang="T52">
                    <a:pos x="T24" y="T25"/>
                  </a:cxn>
                  <a:cxn ang="T53">
                    <a:pos x="T26" y="T27"/>
                  </a:cxn>
                  <a:cxn ang="T54">
                    <a:pos x="T28" y="T29"/>
                  </a:cxn>
                  <a:cxn ang="T55">
                    <a:pos x="T30" y="T31"/>
                  </a:cxn>
                  <a:cxn ang="T56">
                    <a:pos x="T32" y="T33"/>
                  </a:cxn>
                  <a:cxn ang="T57">
                    <a:pos x="T34" y="T35"/>
                  </a:cxn>
                  <a:cxn ang="T58">
                    <a:pos x="T36" y="T37"/>
                  </a:cxn>
                  <a:cxn ang="T59">
                    <a:pos x="T38" y="T39"/>
                  </a:cxn>
                </a:cxnLst>
                <a:rect l="0" t="0" r="r" b="b"/>
                <a:pathLst>
                  <a:path w="382" h="96">
                    <a:moveTo>
                      <a:pt x="209" y="96"/>
                    </a:moveTo>
                    <a:lnTo>
                      <a:pt x="143" y="90"/>
                    </a:lnTo>
                    <a:lnTo>
                      <a:pt x="83" y="66"/>
                    </a:lnTo>
                    <a:lnTo>
                      <a:pt x="35" y="36"/>
                    </a:lnTo>
                    <a:lnTo>
                      <a:pt x="6" y="0"/>
                    </a:lnTo>
                    <a:lnTo>
                      <a:pt x="0" y="6"/>
                    </a:lnTo>
                    <a:lnTo>
                      <a:pt x="29" y="42"/>
                    </a:lnTo>
                    <a:lnTo>
                      <a:pt x="77" y="72"/>
                    </a:lnTo>
                    <a:lnTo>
                      <a:pt x="137" y="90"/>
                    </a:lnTo>
                    <a:lnTo>
                      <a:pt x="209" y="96"/>
                    </a:lnTo>
                    <a:lnTo>
                      <a:pt x="263" y="90"/>
                    </a:lnTo>
                    <a:lnTo>
                      <a:pt x="311" y="84"/>
                    </a:lnTo>
                    <a:lnTo>
                      <a:pt x="352" y="66"/>
                    </a:lnTo>
                    <a:lnTo>
                      <a:pt x="382" y="42"/>
                    </a:lnTo>
                    <a:lnTo>
                      <a:pt x="376" y="42"/>
                    </a:lnTo>
                    <a:lnTo>
                      <a:pt x="346" y="66"/>
                    </a:lnTo>
                    <a:lnTo>
                      <a:pt x="305" y="78"/>
                    </a:lnTo>
                    <a:lnTo>
                      <a:pt x="263" y="90"/>
                    </a:lnTo>
                    <a:lnTo>
                      <a:pt x="209" y="9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pt-PT"/>
              </a:p>
            </p:txBody>
          </p:sp>
          <p:sp>
            <p:nvSpPr>
              <p:cNvPr id="11" name="Freeform 55"/>
              <p:cNvSpPr>
                <a:spLocks/>
              </p:cNvSpPr>
              <p:nvPr/>
            </p:nvSpPr>
            <p:spPr bwMode="hidden">
              <a:xfrm>
                <a:off x="5315" y="3024"/>
                <a:ext cx="258" cy="54"/>
              </a:xfrm>
              <a:custGeom>
                <a:avLst/>
                <a:gdLst>
                  <a:gd name="T0" fmla="*/ 174 w 258"/>
                  <a:gd name="T1" fmla="*/ 0 h 54"/>
                  <a:gd name="T2" fmla="*/ 216 w 258"/>
                  <a:gd name="T3" fmla="*/ 6 h 54"/>
                  <a:gd name="T4" fmla="*/ 258 w 258"/>
                  <a:gd name="T5" fmla="*/ 12 h 54"/>
                  <a:gd name="T6" fmla="*/ 252 w 258"/>
                  <a:gd name="T7" fmla="*/ 6 h 54"/>
                  <a:gd name="T8" fmla="*/ 216 w 258"/>
                  <a:gd name="T9" fmla="*/ 0 h 54"/>
                  <a:gd name="T10" fmla="*/ 174 w 258"/>
                  <a:gd name="T11" fmla="*/ 0 h 54"/>
                  <a:gd name="T12" fmla="*/ 120 w 258"/>
                  <a:gd name="T13" fmla="*/ 6 h 54"/>
                  <a:gd name="T14" fmla="*/ 78 w 258"/>
                  <a:gd name="T15" fmla="*/ 12 h 54"/>
                  <a:gd name="T16" fmla="*/ 36 w 258"/>
                  <a:gd name="T17" fmla="*/ 30 h 54"/>
                  <a:gd name="T18" fmla="*/ 0 w 258"/>
                  <a:gd name="T19" fmla="*/ 48 h 54"/>
                  <a:gd name="T20" fmla="*/ 6 w 258"/>
                  <a:gd name="T21" fmla="*/ 54 h 54"/>
                  <a:gd name="T22" fmla="*/ 36 w 258"/>
                  <a:gd name="T23" fmla="*/ 36 h 54"/>
                  <a:gd name="T24" fmla="*/ 78 w 258"/>
                  <a:gd name="T25" fmla="*/ 18 h 54"/>
                  <a:gd name="T26" fmla="*/ 120 w 258"/>
                  <a:gd name="T27" fmla="*/ 6 h 54"/>
                  <a:gd name="T28" fmla="*/ 174 w 258"/>
                  <a:gd name="T29" fmla="*/ 0 h 54"/>
                  <a:gd name="T30" fmla="*/ 174 w 258"/>
                  <a:gd name="T31" fmla="*/ 0 h 54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258" h="54">
                    <a:moveTo>
                      <a:pt x="174" y="0"/>
                    </a:moveTo>
                    <a:lnTo>
                      <a:pt x="216" y="6"/>
                    </a:lnTo>
                    <a:lnTo>
                      <a:pt x="258" y="12"/>
                    </a:lnTo>
                    <a:lnTo>
                      <a:pt x="252" y="6"/>
                    </a:lnTo>
                    <a:lnTo>
                      <a:pt x="216" y="0"/>
                    </a:lnTo>
                    <a:lnTo>
                      <a:pt x="174" y="0"/>
                    </a:lnTo>
                    <a:lnTo>
                      <a:pt x="120" y="6"/>
                    </a:lnTo>
                    <a:lnTo>
                      <a:pt x="78" y="12"/>
                    </a:lnTo>
                    <a:lnTo>
                      <a:pt x="36" y="30"/>
                    </a:lnTo>
                    <a:lnTo>
                      <a:pt x="0" y="48"/>
                    </a:lnTo>
                    <a:lnTo>
                      <a:pt x="6" y="54"/>
                    </a:lnTo>
                    <a:lnTo>
                      <a:pt x="36" y="36"/>
                    </a:lnTo>
                    <a:lnTo>
                      <a:pt x="78" y="18"/>
                    </a:lnTo>
                    <a:lnTo>
                      <a:pt x="120" y="6"/>
                    </a:lnTo>
                    <a:lnTo>
                      <a:pt x="17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pt-PT"/>
              </a:p>
            </p:txBody>
          </p:sp>
          <p:sp>
            <p:nvSpPr>
              <p:cNvPr id="12" name="Freeform 56"/>
              <p:cNvSpPr>
                <a:spLocks/>
              </p:cNvSpPr>
              <p:nvPr/>
            </p:nvSpPr>
            <p:spPr bwMode="hidden">
              <a:xfrm>
                <a:off x="5645" y="3066"/>
                <a:ext cx="60" cy="156"/>
              </a:xfrm>
              <a:custGeom>
                <a:avLst/>
                <a:gdLst>
                  <a:gd name="T0" fmla="*/ 54 w 60"/>
                  <a:gd name="T1" fmla="*/ 90 h 156"/>
                  <a:gd name="T2" fmla="*/ 48 w 60"/>
                  <a:gd name="T3" fmla="*/ 126 h 156"/>
                  <a:gd name="T4" fmla="*/ 24 w 60"/>
                  <a:gd name="T5" fmla="*/ 156 h 156"/>
                  <a:gd name="T6" fmla="*/ 30 w 60"/>
                  <a:gd name="T7" fmla="*/ 156 h 156"/>
                  <a:gd name="T8" fmla="*/ 54 w 60"/>
                  <a:gd name="T9" fmla="*/ 126 h 156"/>
                  <a:gd name="T10" fmla="*/ 60 w 60"/>
                  <a:gd name="T11" fmla="*/ 90 h 156"/>
                  <a:gd name="T12" fmla="*/ 54 w 60"/>
                  <a:gd name="T13" fmla="*/ 66 h 156"/>
                  <a:gd name="T14" fmla="*/ 48 w 60"/>
                  <a:gd name="T15" fmla="*/ 42 h 156"/>
                  <a:gd name="T16" fmla="*/ 30 w 60"/>
                  <a:gd name="T17" fmla="*/ 18 h 156"/>
                  <a:gd name="T18" fmla="*/ 6 w 60"/>
                  <a:gd name="T19" fmla="*/ 0 h 156"/>
                  <a:gd name="T20" fmla="*/ 0 w 60"/>
                  <a:gd name="T21" fmla="*/ 6 h 156"/>
                  <a:gd name="T22" fmla="*/ 24 w 60"/>
                  <a:gd name="T23" fmla="*/ 24 h 156"/>
                  <a:gd name="T24" fmla="*/ 42 w 60"/>
                  <a:gd name="T25" fmla="*/ 42 h 156"/>
                  <a:gd name="T26" fmla="*/ 48 w 60"/>
                  <a:gd name="T27" fmla="*/ 66 h 156"/>
                  <a:gd name="T28" fmla="*/ 54 w 60"/>
                  <a:gd name="T29" fmla="*/ 90 h 156"/>
                  <a:gd name="T30" fmla="*/ 54 w 60"/>
                  <a:gd name="T31" fmla="*/ 90 h 15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60" h="156">
                    <a:moveTo>
                      <a:pt x="54" y="90"/>
                    </a:moveTo>
                    <a:lnTo>
                      <a:pt x="48" y="126"/>
                    </a:lnTo>
                    <a:lnTo>
                      <a:pt x="24" y="156"/>
                    </a:lnTo>
                    <a:lnTo>
                      <a:pt x="30" y="156"/>
                    </a:lnTo>
                    <a:lnTo>
                      <a:pt x="54" y="126"/>
                    </a:lnTo>
                    <a:lnTo>
                      <a:pt x="60" y="90"/>
                    </a:lnTo>
                    <a:lnTo>
                      <a:pt x="54" y="66"/>
                    </a:lnTo>
                    <a:lnTo>
                      <a:pt x="48" y="42"/>
                    </a:lnTo>
                    <a:lnTo>
                      <a:pt x="30" y="18"/>
                    </a:lnTo>
                    <a:lnTo>
                      <a:pt x="6" y="0"/>
                    </a:lnTo>
                    <a:lnTo>
                      <a:pt x="0" y="6"/>
                    </a:lnTo>
                    <a:lnTo>
                      <a:pt x="24" y="24"/>
                    </a:lnTo>
                    <a:lnTo>
                      <a:pt x="42" y="42"/>
                    </a:lnTo>
                    <a:lnTo>
                      <a:pt x="48" y="66"/>
                    </a:lnTo>
                    <a:lnTo>
                      <a:pt x="54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pt-PT"/>
              </a:p>
            </p:txBody>
          </p:sp>
          <p:sp>
            <p:nvSpPr>
              <p:cNvPr id="13" name="Freeform 57"/>
              <p:cNvSpPr>
                <a:spLocks/>
              </p:cNvSpPr>
              <p:nvPr/>
            </p:nvSpPr>
            <p:spPr bwMode="hidden">
              <a:xfrm>
                <a:off x="5375" y="3246"/>
                <a:ext cx="192" cy="18"/>
              </a:xfrm>
              <a:custGeom>
                <a:avLst/>
                <a:gdLst>
                  <a:gd name="T0" fmla="*/ 114 w 192"/>
                  <a:gd name="T1" fmla="*/ 12 h 18"/>
                  <a:gd name="T2" fmla="*/ 72 w 192"/>
                  <a:gd name="T3" fmla="*/ 6 h 18"/>
                  <a:gd name="T4" fmla="*/ 30 w 192"/>
                  <a:gd name="T5" fmla="*/ 0 h 18"/>
                  <a:gd name="T6" fmla="*/ 0 w 192"/>
                  <a:gd name="T7" fmla="*/ 0 h 18"/>
                  <a:gd name="T8" fmla="*/ 54 w 192"/>
                  <a:gd name="T9" fmla="*/ 12 h 18"/>
                  <a:gd name="T10" fmla="*/ 114 w 192"/>
                  <a:gd name="T11" fmla="*/ 18 h 18"/>
                  <a:gd name="T12" fmla="*/ 156 w 192"/>
                  <a:gd name="T13" fmla="*/ 18 h 18"/>
                  <a:gd name="T14" fmla="*/ 192 w 192"/>
                  <a:gd name="T15" fmla="*/ 12 h 18"/>
                  <a:gd name="T16" fmla="*/ 186 w 192"/>
                  <a:gd name="T17" fmla="*/ 0 h 18"/>
                  <a:gd name="T18" fmla="*/ 150 w 192"/>
                  <a:gd name="T19" fmla="*/ 6 h 18"/>
                  <a:gd name="T20" fmla="*/ 114 w 192"/>
                  <a:gd name="T21" fmla="*/ 12 h 18"/>
                  <a:gd name="T22" fmla="*/ 114 w 192"/>
                  <a:gd name="T23" fmla="*/ 12 h 18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0" t="0" r="r" b="b"/>
                <a:pathLst>
                  <a:path w="192" h="18">
                    <a:moveTo>
                      <a:pt x="114" y="12"/>
                    </a:moveTo>
                    <a:lnTo>
                      <a:pt x="72" y="6"/>
                    </a:lnTo>
                    <a:lnTo>
                      <a:pt x="30" y="0"/>
                    </a:lnTo>
                    <a:lnTo>
                      <a:pt x="0" y="0"/>
                    </a:lnTo>
                    <a:lnTo>
                      <a:pt x="54" y="12"/>
                    </a:lnTo>
                    <a:lnTo>
                      <a:pt x="114" y="18"/>
                    </a:lnTo>
                    <a:lnTo>
                      <a:pt x="156" y="18"/>
                    </a:lnTo>
                    <a:lnTo>
                      <a:pt x="192" y="12"/>
                    </a:lnTo>
                    <a:lnTo>
                      <a:pt x="186" y="0"/>
                    </a:lnTo>
                    <a:lnTo>
                      <a:pt x="150" y="6"/>
                    </a:lnTo>
                    <a:lnTo>
                      <a:pt x="114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pt-PT"/>
              </a:p>
            </p:txBody>
          </p:sp>
          <p:sp>
            <p:nvSpPr>
              <p:cNvPr id="14" name="Freeform 58"/>
              <p:cNvSpPr>
                <a:spLocks/>
              </p:cNvSpPr>
              <p:nvPr/>
            </p:nvSpPr>
            <p:spPr bwMode="hidden">
              <a:xfrm>
                <a:off x="5304" y="3042"/>
                <a:ext cx="161" cy="186"/>
              </a:xfrm>
              <a:custGeom>
                <a:avLst/>
                <a:gdLst>
                  <a:gd name="T0" fmla="*/ 11 w 161"/>
                  <a:gd name="T1" fmla="*/ 114 h 186"/>
                  <a:gd name="T2" fmla="*/ 17 w 161"/>
                  <a:gd name="T3" fmla="*/ 96 h 186"/>
                  <a:gd name="T4" fmla="*/ 23 w 161"/>
                  <a:gd name="T5" fmla="*/ 78 h 186"/>
                  <a:gd name="T6" fmla="*/ 53 w 161"/>
                  <a:gd name="T7" fmla="*/ 42 h 186"/>
                  <a:gd name="T8" fmla="*/ 101 w 161"/>
                  <a:gd name="T9" fmla="*/ 18 h 186"/>
                  <a:gd name="T10" fmla="*/ 155 w 161"/>
                  <a:gd name="T11" fmla="*/ 6 h 186"/>
                  <a:gd name="T12" fmla="*/ 161 w 161"/>
                  <a:gd name="T13" fmla="*/ 0 h 186"/>
                  <a:gd name="T14" fmla="*/ 95 w 161"/>
                  <a:gd name="T15" fmla="*/ 12 h 186"/>
                  <a:gd name="T16" fmla="*/ 47 w 161"/>
                  <a:gd name="T17" fmla="*/ 36 h 186"/>
                  <a:gd name="T18" fmla="*/ 11 w 161"/>
                  <a:gd name="T19" fmla="*/ 72 h 186"/>
                  <a:gd name="T20" fmla="*/ 5 w 161"/>
                  <a:gd name="T21" fmla="*/ 90 h 186"/>
                  <a:gd name="T22" fmla="*/ 0 w 161"/>
                  <a:gd name="T23" fmla="*/ 114 h 186"/>
                  <a:gd name="T24" fmla="*/ 11 w 161"/>
                  <a:gd name="T25" fmla="*/ 150 h 186"/>
                  <a:gd name="T26" fmla="*/ 23 w 161"/>
                  <a:gd name="T27" fmla="*/ 168 h 186"/>
                  <a:gd name="T28" fmla="*/ 41 w 161"/>
                  <a:gd name="T29" fmla="*/ 186 h 186"/>
                  <a:gd name="T30" fmla="*/ 65 w 161"/>
                  <a:gd name="T31" fmla="*/ 186 h 186"/>
                  <a:gd name="T32" fmla="*/ 41 w 161"/>
                  <a:gd name="T33" fmla="*/ 168 h 186"/>
                  <a:gd name="T34" fmla="*/ 23 w 161"/>
                  <a:gd name="T35" fmla="*/ 150 h 186"/>
                  <a:gd name="T36" fmla="*/ 17 w 161"/>
                  <a:gd name="T37" fmla="*/ 132 h 186"/>
                  <a:gd name="T38" fmla="*/ 11 w 161"/>
                  <a:gd name="T39" fmla="*/ 114 h 186"/>
                  <a:gd name="T40" fmla="*/ 11 w 161"/>
                  <a:gd name="T41" fmla="*/ 114 h 18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</a:gdLst>
                <a:ahLst/>
                <a:cxnLst>
                  <a:cxn ang="T42">
                    <a:pos x="T0" y="T1"/>
                  </a:cxn>
                  <a:cxn ang="T43">
                    <a:pos x="T2" y="T3"/>
                  </a:cxn>
                  <a:cxn ang="T44">
                    <a:pos x="T4" y="T5"/>
                  </a:cxn>
                  <a:cxn ang="T45">
                    <a:pos x="T6" y="T7"/>
                  </a:cxn>
                  <a:cxn ang="T46">
                    <a:pos x="T8" y="T9"/>
                  </a:cxn>
                  <a:cxn ang="T47">
                    <a:pos x="T10" y="T11"/>
                  </a:cxn>
                  <a:cxn ang="T48">
                    <a:pos x="T12" y="T13"/>
                  </a:cxn>
                  <a:cxn ang="T49">
                    <a:pos x="T14" y="T15"/>
                  </a:cxn>
                  <a:cxn ang="T50">
                    <a:pos x="T16" y="T17"/>
                  </a:cxn>
                  <a:cxn ang="T51">
                    <a:pos x="T18" y="T19"/>
                  </a:cxn>
                  <a:cxn ang="T52">
                    <a:pos x="T20" y="T21"/>
                  </a:cxn>
                  <a:cxn ang="T53">
                    <a:pos x="T22" y="T23"/>
                  </a:cxn>
                  <a:cxn ang="T54">
                    <a:pos x="T24" y="T25"/>
                  </a:cxn>
                  <a:cxn ang="T55">
                    <a:pos x="T26" y="T27"/>
                  </a:cxn>
                  <a:cxn ang="T56">
                    <a:pos x="T28" y="T29"/>
                  </a:cxn>
                  <a:cxn ang="T57">
                    <a:pos x="T30" y="T31"/>
                  </a:cxn>
                  <a:cxn ang="T58">
                    <a:pos x="T32" y="T33"/>
                  </a:cxn>
                  <a:cxn ang="T59">
                    <a:pos x="T34" y="T35"/>
                  </a:cxn>
                  <a:cxn ang="T60">
                    <a:pos x="T36" y="T37"/>
                  </a:cxn>
                  <a:cxn ang="T61">
                    <a:pos x="T38" y="T39"/>
                  </a:cxn>
                  <a:cxn ang="T62">
                    <a:pos x="T40" y="T41"/>
                  </a:cxn>
                </a:cxnLst>
                <a:rect l="0" t="0" r="r" b="b"/>
                <a:pathLst>
                  <a:path w="161" h="186">
                    <a:moveTo>
                      <a:pt x="11" y="114"/>
                    </a:moveTo>
                    <a:lnTo>
                      <a:pt x="17" y="96"/>
                    </a:lnTo>
                    <a:lnTo>
                      <a:pt x="23" y="78"/>
                    </a:lnTo>
                    <a:lnTo>
                      <a:pt x="53" y="42"/>
                    </a:lnTo>
                    <a:lnTo>
                      <a:pt x="101" y="18"/>
                    </a:lnTo>
                    <a:lnTo>
                      <a:pt x="155" y="6"/>
                    </a:lnTo>
                    <a:lnTo>
                      <a:pt x="161" y="0"/>
                    </a:lnTo>
                    <a:lnTo>
                      <a:pt x="95" y="12"/>
                    </a:lnTo>
                    <a:lnTo>
                      <a:pt x="47" y="36"/>
                    </a:lnTo>
                    <a:lnTo>
                      <a:pt x="11" y="72"/>
                    </a:lnTo>
                    <a:lnTo>
                      <a:pt x="5" y="90"/>
                    </a:lnTo>
                    <a:lnTo>
                      <a:pt x="0" y="114"/>
                    </a:lnTo>
                    <a:lnTo>
                      <a:pt x="11" y="150"/>
                    </a:lnTo>
                    <a:lnTo>
                      <a:pt x="23" y="168"/>
                    </a:lnTo>
                    <a:lnTo>
                      <a:pt x="41" y="186"/>
                    </a:lnTo>
                    <a:lnTo>
                      <a:pt x="65" y="186"/>
                    </a:lnTo>
                    <a:lnTo>
                      <a:pt x="41" y="168"/>
                    </a:lnTo>
                    <a:lnTo>
                      <a:pt x="23" y="150"/>
                    </a:lnTo>
                    <a:lnTo>
                      <a:pt x="17" y="132"/>
                    </a:lnTo>
                    <a:lnTo>
                      <a:pt x="11" y="1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pt-PT"/>
              </a:p>
            </p:txBody>
          </p:sp>
          <p:sp>
            <p:nvSpPr>
              <p:cNvPr id="15" name="Freeform 59"/>
              <p:cNvSpPr>
                <a:spLocks/>
              </p:cNvSpPr>
              <p:nvPr/>
            </p:nvSpPr>
            <p:spPr bwMode="hidden">
              <a:xfrm>
                <a:off x="5489" y="3042"/>
                <a:ext cx="186" cy="210"/>
              </a:xfrm>
              <a:custGeom>
                <a:avLst/>
                <a:gdLst>
                  <a:gd name="T0" fmla="*/ 0 w 185"/>
                  <a:gd name="T1" fmla="*/ 6 h 210"/>
                  <a:gd name="T2" fmla="*/ 66 w 185"/>
                  <a:gd name="T3" fmla="*/ 12 h 210"/>
                  <a:gd name="T4" fmla="*/ 124 w 185"/>
                  <a:gd name="T5" fmla="*/ 36 h 210"/>
                  <a:gd name="T6" fmla="*/ 160 w 185"/>
                  <a:gd name="T7" fmla="*/ 72 h 210"/>
                  <a:gd name="T8" fmla="*/ 166 w 185"/>
                  <a:gd name="T9" fmla="*/ 90 h 210"/>
                  <a:gd name="T10" fmla="*/ 172 w 185"/>
                  <a:gd name="T11" fmla="*/ 114 h 210"/>
                  <a:gd name="T12" fmla="*/ 166 w 185"/>
                  <a:gd name="T13" fmla="*/ 138 h 210"/>
                  <a:gd name="T14" fmla="*/ 154 w 185"/>
                  <a:gd name="T15" fmla="*/ 162 h 210"/>
                  <a:gd name="T16" fmla="*/ 124 w 185"/>
                  <a:gd name="T17" fmla="*/ 180 h 210"/>
                  <a:gd name="T18" fmla="*/ 90 w 185"/>
                  <a:gd name="T19" fmla="*/ 198 h 210"/>
                  <a:gd name="T20" fmla="*/ 101 w 185"/>
                  <a:gd name="T21" fmla="*/ 210 h 210"/>
                  <a:gd name="T22" fmla="*/ 136 w 185"/>
                  <a:gd name="T23" fmla="*/ 192 h 210"/>
                  <a:gd name="T24" fmla="*/ 166 w 185"/>
                  <a:gd name="T25" fmla="*/ 168 h 210"/>
                  <a:gd name="T26" fmla="*/ 184 w 185"/>
                  <a:gd name="T27" fmla="*/ 144 h 210"/>
                  <a:gd name="T28" fmla="*/ 190 w 185"/>
                  <a:gd name="T29" fmla="*/ 114 h 210"/>
                  <a:gd name="T30" fmla="*/ 184 w 185"/>
                  <a:gd name="T31" fmla="*/ 90 h 210"/>
                  <a:gd name="T32" fmla="*/ 178 w 185"/>
                  <a:gd name="T33" fmla="*/ 66 h 210"/>
                  <a:gd name="T34" fmla="*/ 160 w 185"/>
                  <a:gd name="T35" fmla="*/ 48 h 210"/>
                  <a:gd name="T36" fmla="*/ 136 w 185"/>
                  <a:gd name="T37" fmla="*/ 30 h 210"/>
                  <a:gd name="T38" fmla="*/ 72 w 185"/>
                  <a:gd name="T39" fmla="*/ 6 h 210"/>
                  <a:gd name="T40" fmla="*/ 0 w 185"/>
                  <a:gd name="T41" fmla="*/ 0 h 210"/>
                  <a:gd name="T42" fmla="*/ 0 w 185"/>
                  <a:gd name="T43" fmla="*/ 6 h 210"/>
                  <a:gd name="T44" fmla="*/ 0 w 185"/>
                  <a:gd name="T45" fmla="*/ 6 h 210"/>
                  <a:gd name="T46" fmla="*/ 0 w 185"/>
                  <a:gd name="T47" fmla="*/ 6 h 210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0" t="0" r="r" b="b"/>
                <a:pathLst>
                  <a:path w="185" h="210">
                    <a:moveTo>
                      <a:pt x="0" y="6"/>
                    </a:moveTo>
                    <a:lnTo>
                      <a:pt x="66" y="12"/>
                    </a:lnTo>
                    <a:lnTo>
                      <a:pt x="119" y="36"/>
                    </a:lnTo>
                    <a:lnTo>
                      <a:pt x="155" y="72"/>
                    </a:lnTo>
                    <a:lnTo>
                      <a:pt x="161" y="90"/>
                    </a:lnTo>
                    <a:lnTo>
                      <a:pt x="167" y="114"/>
                    </a:lnTo>
                    <a:lnTo>
                      <a:pt x="161" y="138"/>
                    </a:lnTo>
                    <a:lnTo>
                      <a:pt x="149" y="162"/>
                    </a:lnTo>
                    <a:lnTo>
                      <a:pt x="119" y="180"/>
                    </a:lnTo>
                    <a:lnTo>
                      <a:pt x="90" y="198"/>
                    </a:lnTo>
                    <a:lnTo>
                      <a:pt x="96" y="210"/>
                    </a:lnTo>
                    <a:lnTo>
                      <a:pt x="131" y="192"/>
                    </a:lnTo>
                    <a:lnTo>
                      <a:pt x="161" y="168"/>
                    </a:lnTo>
                    <a:lnTo>
                      <a:pt x="179" y="144"/>
                    </a:lnTo>
                    <a:lnTo>
                      <a:pt x="185" y="114"/>
                    </a:lnTo>
                    <a:lnTo>
                      <a:pt x="179" y="90"/>
                    </a:lnTo>
                    <a:lnTo>
                      <a:pt x="173" y="66"/>
                    </a:lnTo>
                    <a:lnTo>
                      <a:pt x="155" y="48"/>
                    </a:lnTo>
                    <a:lnTo>
                      <a:pt x="131" y="30"/>
                    </a:lnTo>
                    <a:lnTo>
                      <a:pt x="72" y="6"/>
                    </a:lnTo>
                    <a:lnTo>
                      <a:pt x="0" y="0"/>
                    </a:lnTo>
                    <a:lnTo>
                      <a:pt x="0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pt-PT"/>
              </a:p>
            </p:txBody>
          </p:sp>
          <p:sp>
            <p:nvSpPr>
              <p:cNvPr id="16" name="Freeform 60"/>
              <p:cNvSpPr>
                <a:spLocks noEditPoints="1"/>
              </p:cNvSpPr>
              <p:nvPr/>
            </p:nvSpPr>
            <p:spPr bwMode="hidden">
              <a:xfrm>
                <a:off x="5345" y="3058"/>
                <a:ext cx="299" cy="186"/>
              </a:xfrm>
              <a:custGeom>
                <a:avLst/>
                <a:gdLst>
                  <a:gd name="T0" fmla="*/ 150 w 299"/>
                  <a:gd name="T1" fmla="*/ 0 h 186"/>
                  <a:gd name="T2" fmla="*/ 90 w 299"/>
                  <a:gd name="T3" fmla="*/ 6 h 186"/>
                  <a:gd name="T4" fmla="*/ 42 w 299"/>
                  <a:gd name="T5" fmla="*/ 30 h 186"/>
                  <a:gd name="T6" fmla="*/ 12 w 299"/>
                  <a:gd name="T7" fmla="*/ 54 h 186"/>
                  <a:gd name="T8" fmla="*/ 6 w 299"/>
                  <a:gd name="T9" fmla="*/ 72 h 186"/>
                  <a:gd name="T10" fmla="*/ 0 w 299"/>
                  <a:gd name="T11" fmla="*/ 90 h 186"/>
                  <a:gd name="T12" fmla="*/ 6 w 299"/>
                  <a:gd name="T13" fmla="*/ 108 h 186"/>
                  <a:gd name="T14" fmla="*/ 12 w 299"/>
                  <a:gd name="T15" fmla="*/ 126 h 186"/>
                  <a:gd name="T16" fmla="*/ 42 w 299"/>
                  <a:gd name="T17" fmla="*/ 156 h 186"/>
                  <a:gd name="T18" fmla="*/ 90 w 299"/>
                  <a:gd name="T19" fmla="*/ 180 h 186"/>
                  <a:gd name="T20" fmla="*/ 150 w 299"/>
                  <a:gd name="T21" fmla="*/ 186 h 186"/>
                  <a:gd name="T22" fmla="*/ 209 w 299"/>
                  <a:gd name="T23" fmla="*/ 180 h 186"/>
                  <a:gd name="T24" fmla="*/ 257 w 299"/>
                  <a:gd name="T25" fmla="*/ 156 h 186"/>
                  <a:gd name="T26" fmla="*/ 287 w 299"/>
                  <a:gd name="T27" fmla="*/ 126 h 186"/>
                  <a:gd name="T28" fmla="*/ 299 w 299"/>
                  <a:gd name="T29" fmla="*/ 108 h 186"/>
                  <a:gd name="T30" fmla="*/ 299 w 299"/>
                  <a:gd name="T31" fmla="*/ 90 h 186"/>
                  <a:gd name="T32" fmla="*/ 299 w 299"/>
                  <a:gd name="T33" fmla="*/ 72 h 186"/>
                  <a:gd name="T34" fmla="*/ 287 w 299"/>
                  <a:gd name="T35" fmla="*/ 54 h 186"/>
                  <a:gd name="T36" fmla="*/ 257 w 299"/>
                  <a:gd name="T37" fmla="*/ 30 h 186"/>
                  <a:gd name="T38" fmla="*/ 209 w 299"/>
                  <a:gd name="T39" fmla="*/ 6 h 186"/>
                  <a:gd name="T40" fmla="*/ 150 w 299"/>
                  <a:gd name="T41" fmla="*/ 0 h 186"/>
                  <a:gd name="T42" fmla="*/ 150 w 299"/>
                  <a:gd name="T43" fmla="*/ 0 h 186"/>
                  <a:gd name="T44" fmla="*/ 150 w 299"/>
                  <a:gd name="T45" fmla="*/ 180 h 186"/>
                  <a:gd name="T46" fmla="*/ 96 w 299"/>
                  <a:gd name="T47" fmla="*/ 174 h 186"/>
                  <a:gd name="T48" fmla="*/ 48 w 299"/>
                  <a:gd name="T49" fmla="*/ 156 h 186"/>
                  <a:gd name="T50" fmla="*/ 18 w 299"/>
                  <a:gd name="T51" fmla="*/ 126 h 186"/>
                  <a:gd name="T52" fmla="*/ 12 w 299"/>
                  <a:gd name="T53" fmla="*/ 108 h 186"/>
                  <a:gd name="T54" fmla="*/ 6 w 299"/>
                  <a:gd name="T55" fmla="*/ 90 h 186"/>
                  <a:gd name="T56" fmla="*/ 12 w 299"/>
                  <a:gd name="T57" fmla="*/ 72 h 186"/>
                  <a:gd name="T58" fmla="*/ 18 w 299"/>
                  <a:gd name="T59" fmla="*/ 54 h 186"/>
                  <a:gd name="T60" fmla="*/ 48 w 299"/>
                  <a:gd name="T61" fmla="*/ 30 h 186"/>
                  <a:gd name="T62" fmla="*/ 96 w 299"/>
                  <a:gd name="T63" fmla="*/ 12 h 186"/>
                  <a:gd name="T64" fmla="*/ 150 w 299"/>
                  <a:gd name="T65" fmla="*/ 6 h 186"/>
                  <a:gd name="T66" fmla="*/ 203 w 299"/>
                  <a:gd name="T67" fmla="*/ 12 h 186"/>
                  <a:gd name="T68" fmla="*/ 251 w 299"/>
                  <a:gd name="T69" fmla="*/ 30 h 186"/>
                  <a:gd name="T70" fmla="*/ 281 w 299"/>
                  <a:gd name="T71" fmla="*/ 54 h 186"/>
                  <a:gd name="T72" fmla="*/ 293 w 299"/>
                  <a:gd name="T73" fmla="*/ 72 h 186"/>
                  <a:gd name="T74" fmla="*/ 293 w 299"/>
                  <a:gd name="T75" fmla="*/ 90 h 186"/>
                  <a:gd name="T76" fmla="*/ 293 w 299"/>
                  <a:gd name="T77" fmla="*/ 108 h 186"/>
                  <a:gd name="T78" fmla="*/ 281 w 299"/>
                  <a:gd name="T79" fmla="*/ 126 h 186"/>
                  <a:gd name="T80" fmla="*/ 251 w 299"/>
                  <a:gd name="T81" fmla="*/ 156 h 186"/>
                  <a:gd name="T82" fmla="*/ 203 w 299"/>
                  <a:gd name="T83" fmla="*/ 174 h 186"/>
                  <a:gd name="T84" fmla="*/ 150 w 299"/>
                  <a:gd name="T85" fmla="*/ 180 h 186"/>
                  <a:gd name="T86" fmla="*/ 150 w 299"/>
                  <a:gd name="T87" fmla="*/ 180 h 18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</a:gdLst>
                <a:ahLst/>
                <a:cxnLst>
                  <a:cxn ang="T88">
                    <a:pos x="T0" y="T1"/>
                  </a:cxn>
                  <a:cxn ang="T89">
                    <a:pos x="T2" y="T3"/>
                  </a:cxn>
                  <a:cxn ang="T90">
                    <a:pos x="T4" y="T5"/>
                  </a:cxn>
                  <a:cxn ang="T91">
                    <a:pos x="T6" y="T7"/>
                  </a:cxn>
                  <a:cxn ang="T92">
                    <a:pos x="T8" y="T9"/>
                  </a:cxn>
                  <a:cxn ang="T93">
                    <a:pos x="T10" y="T11"/>
                  </a:cxn>
                  <a:cxn ang="T94">
                    <a:pos x="T12" y="T13"/>
                  </a:cxn>
                  <a:cxn ang="T95">
                    <a:pos x="T14" y="T15"/>
                  </a:cxn>
                  <a:cxn ang="T96">
                    <a:pos x="T16" y="T17"/>
                  </a:cxn>
                  <a:cxn ang="T97">
                    <a:pos x="T18" y="T19"/>
                  </a:cxn>
                  <a:cxn ang="T98">
                    <a:pos x="T20" y="T21"/>
                  </a:cxn>
                  <a:cxn ang="T99">
                    <a:pos x="T22" y="T23"/>
                  </a:cxn>
                  <a:cxn ang="T100">
                    <a:pos x="T24" y="T25"/>
                  </a:cxn>
                  <a:cxn ang="T101">
                    <a:pos x="T26" y="T27"/>
                  </a:cxn>
                  <a:cxn ang="T102">
                    <a:pos x="T28" y="T29"/>
                  </a:cxn>
                  <a:cxn ang="T103">
                    <a:pos x="T30" y="T31"/>
                  </a:cxn>
                  <a:cxn ang="T104">
                    <a:pos x="T32" y="T33"/>
                  </a:cxn>
                  <a:cxn ang="T105">
                    <a:pos x="T34" y="T35"/>
                  </a:cxn>
                  <a:cxn ang="T106">
                    <a:pos x="T36" y="T37"/>
                  </a:cxn>
                  <a:cxn ang="T107">
                    <a:pos x="T38" y="T39"/>
                  </a:cxn>
                  <a:cxn ang="T108">
                    <a:pos x="T40" y="T41"/>
                  </a:cxn>
                  <a:cxn ang="T109">
                    <a:pos x="T42" y="T43"/>
                  </a:cxn>
                  <a:cxn ang="T110">
                    <a:pos x="T44" y="T45"/>
                  </a:cxn>
                  <a:cxn ang="T111">
                    <a:pos x="T46" y="T47"/>
                  </a:cxn>
                  <a:cxn ang="T112">
                    <a:pos x="T48" y="T49"/>
                  </a:cxn>
                  <a:cxn ang="T113">
                    <a:pos x="T50" y="T51"/>
                  </a:cxn>
                  <a:cxn ang="T114">
                    <a:pos x="T52" y="T53"/>
                  </a:cxn>
                  <a:cxn ang="T115">
                    <a:pos x="T54" y="T55"/>
                  </a:cxn>
                  <a:cxn ang="T116">
                    <a:pos x="T56" y="T57"/>
                  </a:cxn>
                  <a:cxn ang="T117">
                    <a:pos x="T58" y="T59"/>
                  </a:cxn>
                  <a:cxn ang="T118">
                    <a:pos x="T60" y="T61"/>
                  </a:cxn>
                  <a:cxn ang="T119">
                    <a:pos x="T62" y="T63"/>
                  </a:cxn>
                  <a:cxn ang="T120">
                    <a:pos x="T64" y="T65"/>
                  </a:cxn>
                  <a:cxn ang="T121">
                    <a:pos x="T66" y="T67"/>
                  </a:cxn>
                  <a:cxn ang="T122">
                    <a:pos x="T68" y="T69"/>
                  </a:cxn>
                  <a:cxn ang="T123">
                    <a:pos x="T70" y="T71"/>
                  </a:cxn>
                  <a:cxn ang="T124">
                    <a:pos x="T72" y="T73"/>
                  </a:cxn>
                  <a:cxn ang="T125">
                    <a:pos x="T74" y="T75"/>
                  </a:cxn>
                  <a:cxn ang="T126">
                    <a:pos x="T76" y="T77"/>
                  </a:cxn>
                  <a:cxn ang="T127">
                    <a:pos x="T78" y="T79"/>
                  </a:cxn>
                  <a:cxn ang="T128">
                    <a:pos x="T80" y="T81"/>
                  </a:cxn>
                  <a:cxn ang="T129">
                    <a:pos x="T82" y="T83"/>
                  </a:cxn>
                  <a:cxn ang="T130">
                    <a:pos x="T84" y="T85"/>
                  </a:cxn>
                  <a:cxn ang="T131">
                    <a:pos x="T86" y="T87"/>
                  </a:cxn>
                </a:cxnLst>
                <a:rect l="0" t="0" r="r" b="b"/>
                <a:pathLst>
                  <a:path w="299" h="186">
                    <a:moveTo>
                      <a:pt x="150" y="0"/>
                    </a:moveTo>
                    <a:lnTo>
                      <a:pt x="90" y="6"/>
                    </a:lnTo>
                    <a:lnTo>
                      <a:pt x="42" y="30"/>
                    </a:lnTo>
                    <a:lnTo>
                      <a:pt x="12" y="54"/>
                    </a:lnTo>
                    <a:lnTo>
                      <a:pt x="6" y="72"/>
                    </a:lnTo>
                    <a:lnTo>
                      <a:pt x="0" y="90"/>
                    </a:lnTo>
                    <a:lnTo>
                      <a:pt x="6" y="108"/>
                    </a:lnTo>
                    <a:lnTo>
                      <a:pt x="12" y="126"/>
                    </a:lnTo>
                    <a:lnTo>
                      <a:pt x="42" y="156"/>
                    </a:lnTo>
                    <a:lnTo>
                      <a:pt x="90" y="180"/>
                    </a:lnTo>
                    <a:lnTo>
                      <a:pt x="150" y="186"/>
                    </a:lnTo>
                    <a:lnTo>
                      <a:pt x="209" y="180"/>
                    </a:lnTo>
                    <a:lnTo>
                      <a:pt x="257" y="156"/>
                    </a:lnTo>
                    <a:lnTo>
                      <a:pt x="287" y="126"/>
                    </a:lnTo>
                    <a:lnTo>
                      <a:pt x="299" y="108"/>
                    </a:lnTo>
                    <a:lnTo>
                      <a:pt x="299" y="90"/>
                    </a:lnTo>
                    <a:lnTo>
                      <a:pt x="299" y="72"/>
                    </a:lnTo>
                    <a:lnTo>
                      <a:pt x="287" y="54"/>
                    </a:lnTo>
                    <a:lnTo>
                      <a:pt x="257" y="30"/>
                    </a:lnTo>
                    <a:lnTo>
                      <a:pt x="209" y="6"/>
                    </a:lnTo>
                    <a:lnTo>
                      <a:pt x="150" y="0"/>
                    </a:lnTo>
                    <a:close/>
                    <a:moveTo>
                      <a:pt x="150" y="180"/>
                    </a:moveTo>
                    <a:lnTo>
                      <a:pt x="96" y="174"/>
                    </a:lnTo>
                    <a:lnTo>
                      <a:pt x="48" y="156"/>
                    </a:lnTo>
                    <a:lnTo>
                      <a:pt x="18" y="126"/>
                    </a:lnTo>
                    <a:lnTo>
                      <a:pt x="12" y="108"/>
                    </a:lnTo>
                    <a:lnTo>
                      <a:pt x="6" y="90"/>
                    </a:lnTo>
                    <a:lnTo>
                      <a:pt x="12" y="72"/>
                    </a:lnTo>
                    <a:lnTo>
                      <a:pt x="18" y="54"/>
                    </a:lnTo>
                    <a:lnTo>
                      <a:pt x="48" y="30"/>
                    </a:lnTo>
                    <a:lnTo>
                      <a:pt x="96" y="12"/>
                    </a:lnTo>
                    <a:lnTo>
                      <a:pt x="150" y="6"/>
                    </a:lnTo>
                    <a:lnTo>
                      <a:pt x="203" y="12"/>
                    </a:lnTo>
                    <a:lnTo>
                      <a:pt x="251" y="30"/>
                    </a:lnTo>
                    <a:lnTo>
                      <a:pt x="281" y="54"/>
                    </a:lnTo>
                    <a:lnTo>
                      <a:pt x="293" y="72"/>
                    </a:lnTo>
                    <a:lnTo>
                      <a:pt x="293" y="90"/>
                    </a:lnTo>
                    <a:lnTo>
                      <a:pt x="293" y="108"/>
                    </a:lnTo>
                    <a:lnTo>
                      <a:pt x="281" y="126"/>
                    </a:lnTo>
                    <a:lnTo>
                      <a:pt x="251" y="156"/>
                    </a:lnTo>
                    <a:lnTo>
                      <a:pt x="203" y="174"/>
                    </a:lnTo>
                    <a:lnTo>
                      <a:pt x="150" y="18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pt-PT"/>
              </a:p>
            </p:txBody>
          </p:sp>
          <p:grpSp>
            <p:nvGrpSpPr>
              <p:cNvPr id="17" name="Group 61"/>
              <p:cNvGrpSpPr>
                <a:grpSpLocks/>
              </p:cNvGrpSpPr>
              <p:nvPr/>
            </p:nvGrpSpPr>
            <p:grpSpPr bwMode="auto">
              <a:xfrm>
                <a:off x="5381" y="3085"/>
                <a:ext cx="227" cy="132"/>
                <a:chOff x="5381" y="3085"/>
                <a:chExt cx="227" cy="132"/>
              </a:xfrm>
            </p:grpSpPr>
            <p:sp>
              <p:nvSpPr>
                <p:cNvPr id="18" name="Oval 62"/>
                <p:cNvSpPr>
                  <a:spLocks noChangeArrowheads="1"/>
                </p:cNvSpPr>
                <p:nvPr userDrawn="1"/>
              </p:nvSpPr>
              <p:spPr bwMode="hidden">
                <a:xfrm>
                  <a:off x="5381" y="3085"/>
                  <a:ext cx="227" cy="13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1"/>
                    </a:gs>
                    <a:gs pos="100000">
                      <a:schemeClr val="accent2"/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19" name="Oval 63"/>
                <p:cNvSpPr>
                  <a:spLocks noChangeArrowheads="1"/>
                </p:cNvSpPr>
                <p:nvPr userDrawn="1"/>
              </p:nvSpPr>
              <p:spPr bwMode="hidden">
                <a:xfrm>
                  <a:off x="5403" y="3099"/>
                  <a:ext cx="182" cy="10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/>
                    </a:gs>
                    <a:gs pos="100000">
                      <a:schemeClr val="bg1"/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20" name="Oval 64"/>
                <p:cNvSpPr>
                  <a:spLocks noChangeArrowheads="1"/>
                </p:cNvSpPr>
                <p:nvPr userDrawn="1"/>
              </p:nvSpPr>
              <p:spPr bwMode="hidden">
                <a:xfrm>
                  <a:off x="5431" y="3109"/>
                  <a:ext cx="125" cy="8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1"/>
                    </a:gs>
                    <a:gs pos="100000">
                      <a:schemeClr val="accent2"/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21" name="Oval 65"/>
                <p:cNvSpPr>
                  <a:spLocks noChangeArrowheads="1"/>
                </p:cNvSpPr>
                <p:nvPr userDrawn="1"/>
              </p:nvSpPr>
              <p:spPr bwMode="hidden">
                <a:xfrm>
                  <a:off x="5458" y="3125"/>
                  <a:ext cx="73" cy="47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/>
                    </a:gs>
                    <a:gs pos="100000">
                      <a:schemeClr val="bg1"/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</p:grpSp>
        </p:grpSp>
      </p:grpSp>
      <p:sp>
        <p:nvSpPr>
          <p:cNvPr id="138306" name="Rectangle 66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692275"/>
            <a:ext cx="7772400" cy="1736725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pt-PT"/>
              <a:t>Clique para editar o estilo do título</a:t>
            </a:r>
          </a:p>
        </p:txBody>
      </p:sp>
      <p:sp>
        <p:nvSpPr>
          <p:cNvPr id="138307" name="Rectangle 67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pt-PT"/>
              <a:t>Faça clique para editar o estilo do subtítulo do modelo global</a:t>
            </a:r>
          </a:p>
        </p:txBody>
      </p:sp>
      <p:sp>
        <p:nvSpPr>
          <p:cNvPr id="68" name="Rectangle 68"/>
          <p:cNvSpPr>
            <a:spLocks noGrp="1" noChangeArrowheads="1"/>
          </p:cNvSpPr>
          <p:nvPr>
            <p:ph type="dt" sz="quarter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69" name="Rectangle 69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70" name="Rectangle 70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211B4E-B50D-49DA-BB73-2F0163BECCB5}" type="slidenum">
              <a:rPr lang="pt-PT"/>
              <a:pPr>
                <a:defRPr/>
              </a:pPr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2555493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5" name="Rectangle 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6" name="Rectangle 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D1FD51-7492-47D9-ADDF-F6E6D3B6575D}" type="slidenum">
              <a:rPr lang="pt-PT"/>
              <a:pPr>
                <a:defRPr/>
              </a:pPr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8953482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483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483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5" name="Rectangle 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6" name="Rectangle 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1364F4-522E-48D7-889E-B203E597FC26}" type="slidenum">
              <a:rPr lang="pt-PT"/>
              <a:pPr>
                <a:defRPr/>
              </a:pPr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21397781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7813"/>
            <a:ext cx="8229600" cy="584835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3" name="Rectangle 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4" name="Rectangle 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5" name="Rectangle 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68C24FF-652A-4A32-96A0-D01ADB7DD7DB}" type="slidenum">
              <a:rPr lang="pt-PT"/>
              <a:pPr>
                <a:defRPr/>
              </a:pPr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3693762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5" name="Rectangle 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6" name="Rectangle 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6B79DD-D7A0-477A-844C-CFD8F92B3CB3}" type="slidenum">
              <a:rPr lang="pt-PT"/>
              <a:pPr>
                <a:defRPr/>
              </a:pPr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2795861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5" name="Rectangle 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6" name="Rectangle 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82AB15-675E-412A-9C71-9F666129C56E}" type="slidenum">
              <a:rPr lang="pt-PT"/>
              <a:pPr>
                <a:defRPr/>
              </a:pPr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8235447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6" name="Rectangle 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7" name="Rectangle 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0FD034-49DC-4A4D-8202-1209211F41EC}" type="slidenum">
              <a:rPr lang="pt-PT"/>
              <a:pPr>
                <a:defRPr/>
              </a:pPr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0976838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8" name="Rectangle 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9" name="Rectangle 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3E280E-ABE2-4567-B8F0-F291DEAA0958}" type="slidenum">
              <a:rPr lang="pt-PT"/>
              <a:pPr>
                <a:defRPr/>
              </a:pPr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8918052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4" name="Rectangle 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5" name="Rectangle 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279CFF-247F-4B5A-8AC0-2F1DDC2CFA5B}" type="slidenum">
              <a:rPr lang="pt-PT"/>
              <a:pPr>
                <a:defRPr/>
              </a:pPr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6354322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3" name="Rectangle 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4" name="Rectangle 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7C8070-7743-4674-B52C-DEA0BD4B168C}" type="slidenum">
              <a:rPr lang="pt-PT"/>
              <a:pPr>
                <a:defRPr/>
              </a:pPr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1561541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6" name="Rectangle 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7" name="Rectangle 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54A0FF-3B13-4FE8-91E6-DB82883CF25C}" type="slidenum">
              <a:rPr lang="pt-PT"/>
              <a:pPr>
                <a:defRPr/>
              </a:pPr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1647429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6" name="Rectangle 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7" name="Rectangle 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DC7D612-A527-491F-881D-57FEAA71423C}" type="slidenum">
              <a:rPr lang="pt-PT"/>
              <a:pPr>
                <a:defRPr/>
              </a:pPr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8630882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218" name="Freeform 2"/>
          <p:cNvSpPr>
            <a:spLocks/>
          </p:cNvSpPr>
          <p:nvPr/>
        </p:nvSpPr>
        <p:spPr bwMode="hidden">
          <a:xfrm>
            <a:off x="6627813" y="6429375"/>
            <a:ext cx="285750" cy="209550"/>
          </a:xfrm>
          <a:custGeom>
            <a:avLst/>
            <a:gdLst/>
            <a:ahLst/>
            <a:cxnLst>
              <a:cxn ang="0">
                <a:pos x="0" y="132"/>
              </a:cxn>
              <a:cxn ang="0">
                <a:pos x="29" y="132"/>
              </a:cxn>
              <a:cxn ang="0">
                <a:pos x="77" y="108"/>
              </a:cxn>
              <a:cxn ang="0">
                <a:pos x="119" y="78"/>
              </a:cxn>
              <a:cxn ang="0">
                <a:pos x="155" y="48"/>
              </a:cxn>
              <a:cxn ang="0">
                <a:pos x="179" y="12"/>
              </a:cxn>
              <a:cxn ang="0">
                <a:pos x="173" y="6"/>
              </a:cxn>
              <a:cxn ang="0">
                <a:pos x="167" y="0"/>
              </a:cxn>
              <a:cxn ang="0">
                <a:pos x="137" y="42"/>
              </a:cxn>
              <a:cxn ang="0">
                <a:pos x="101" y="78"/>
              </a:cxn>
              <a:cxn ang="0">
                <a:pos x="53" y="108"/>
              </a:cxn>
              <a:cxn ang="0">
                <a:pos x="0" y="132"/>
              </a:cxn>
              <a:cxn ang="0">
                <a:pos x="0" y="132"/>
              </a:cxn>
            </a:cxnLst>
            <a:rect l="0" t="0" r="r" b="b"/>
            <a:pathLst>
              <a:path w="179" h="132">
                <a:moveTo>
                  <a:pt x="0" y="132"/>
                </a:moveTo>
                <a:lnTo>
                  <a:pt x="29" y="132"/>
                </a:lnTo>
                <a:lnTo>
                  <a:pt x="77" y="108"/>
                </a:lnTo>
                <a:lnTo>
                  <a:pt x="119" y="78"/>
                </a:lnTo>
                <a:lnTo>
                  <a:pt x="155" y="48"/>
                </a:lnTo>
                <a:lnTo>
                  <a:pt x="179" y="12"/>
                </a:lnTo>
                <a:lnTo>
                  <a:pt x="173" y="6"/>
                </a:lnTo>
                <a:lnTo>
                  <a:pt x="167" y="0"/>
                </a:lnTo>
                <a:lnTo>
                  <a:pt x="137" y="42"/>
                </a:lnTo>
                <a:lnTo>
                  <a:pt x="101" y="78"/>
                </a:lnTo>
                <a:lnTo>
                  <a:pt x="53" y="108"/>
                </a:lnTo>
                <a:lnTo>
                  <a:pt x="0" y="132"/>
                </a:lnTo>
                <a:lnTo>
                  <a:pt x="0" y="132"/>
                </a:lnTo>
                <a:close/>
              </a:path>
            </a:pathLst>
          </a:custGeom>
          <a:gradFill rotWithShape="0">
            <a:gsLst>
              <a:gs pos="0">
                <a:schemeClr val="accent2"/>
              </a:gs>
              <a:gs pos="100000">
                <a:schemeClr val="accent2">
                  <a:gamma/>
                  <a:shade val="87843"/>
                  <a:invGamma/>
                </a:schemeClr>
              </a:gs>
            </a:gsLst>
            <a:lin ang="1890000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GB">
              <a:latin typeface="Arial" pitchFamily="34" charset="0"/>
            </a:endParaRPr>
          </a:p>
        </p:txBody>
      </p:sp>
      <p:grpSp>
        <p:nvGrpSpPr>
          <p:cNvPr id="1027" name="Group 3"/>
          <p:cNvGrpSpPr>
            <a:grpSpLocks/>
          </p:cNvGrpSpPr>
          <p:nvPr/>
        </p:nvGrpSpPr>
        <p:grpSpPr bwMode="auto">
          <a:xfrm>
            <a:off x="3175" y="4267200"/>
            <a:ext cx="9140825" cy="2590800"/>
            <a:chOff x="2" y="2688"/>
            <a:chExt cx="5758" cy="1632"/>
          </a:xfrm>
        </p:grpSpPr>
        <p:sp>
          <p:nvSpPr>
            <p:cNvPr id="1033" name="Freeform 4"/>
            <p:cNvSpPr>
              <a:spLocks/>
            </p:cNvSpPr>
            <p:nvPr/>
          </p:nvSpPr>
          <p:spPr bwMode="hidden">
            <a:xfrm>
              <a:off x="2" y="2688"/>
              <a:ext cx="5758" cy="1632"/>
            </a:xfrm>
            <a:custGeom>
              <a:avLst/>
              <a:gdLst>
                <a:gd name="T0" fmla="*/ 5830 w 5740"/>
                <a:gd name="T1" fmla="*/ 33 h 4316"/>
                <a:gd name="T2" fmla="*/ 0 w 5740"/>
                <a:gd name="T3" fmla="*/ 33 h 4316"/>
                <a:gd name="T4" fmla="*/ 0 w 5740"/>
                <a:gd name="T5" fmla="*/ 0 h 4316"/>
                <a:gd name="T6" fmla="*/ 5830 w 5740"/>
                <a:gd name="T7" fmla="*/ 0 h 4316"/>
                <a:gd name="T8" fmla="*/ 5830 w 5740"/>
                <a:gd name="T9" fmla="*/ 33 h 4316"/>
                <a:gd name="T10" fmla="*/ 5830 w 5740"/>
                <a:gd name="T11" fmla="*/ 33 h 431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740" h="4316">
                  <a:moveTo>
                    <a:pt x="5740" y="4316"/>
                  </a:moveTo>
                  <a:lnTo>
                    <a:pt x="0" y="4316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431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accent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PT"/>
            </a:p>
          </p:txBody>
        </p:sp>
        <p:grpSp>
          <p:nvGrpSpPr>
            <p:cNvPr id="1034" name="Group 5"/>
            <p:cNvGrpSpPr>
              <a:grpSpLocks/>
            </p:cNvGrpSpPr>
            <p:nvPr userDrawn="1"/>
          </p:nvGrpSpPr>
          <p:grpSpPr bwMode="auto">
            <a:xfrm>
              <a:off x="3528" y="3715"/>
              <a:ext cx="792" cy="521"/>
              <a:chOff x="3527" y="3715"/>
              <a:chExt cx="792" cy="521"/>
            </a:xfrm>
          </p:grpSpPr>
          <p:sp>
            <p:nvSpPr>
              <p:cNvPr id="137222" name="Oval 6"/>
              <p:cNvSpPr>
                <a:spLocks noChangeArrowheads="1"/>
              </p:cNvSpPr>
              <p:nvPr/>
            </p:nvSpPr>
            <p:spPr bwMode="hidden">
              <a:xfrm>
                <a:off x="3686" y="3810"/>
                <a:ext cx="532" cy="32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  <p:sp>
            <p:nvSpPr>
              <p:cNvPr id="137223" name="Oval 7"/>
              <p:cNvSpPr>
                <a:spLocks noChangeArrowheads="1"/>
              </p:cNvSpPr>
              <p:nvPr/>
            </p:nvSpPr>
            <p:spPr bwMode="hidden">
              <a:xfrm>
                <a:off x="3726" y="3840"/>
                <a:ext cx="452" cy="275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  <p:sp>
            <p:nvSpPr>
              <p:cNvPr id="137224" name="Oval 8"/>
              <p:cNvSpPr>
                <a:spLocks noChangeArrowheads="1"/>
              </p:cNvSpPr>
              <p:nvPr/>
            </p:nvSpPr>
            <p:spPr bwMode="hidden">
              <a:xfrm>
                <a:off x="3782" y="3872"/>
                <a:ext cx="344" cy="20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  <p:sp>
            <p:nvSpPr>
              <p:cNvPr id="137225" name="Oval 9"/>
              <p:cNvSpPr>
                <a:spLocks noChangeArrowheads="1"/>
              </p:cNvSpPr>
              <p:nvPr/>
            </p:nvSpPr>
            <p:spPr bwMode="hidden">
              <a:xfrm>
                <a:off x="3822" y="3896"/>
                <a:ext cx="262" cy="15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  <p:sp>
            <p:nvSpPr>
              <p:cNvPr id="137226" name="Oval 10"/>
              <p:cNvSpPr>
                <a:spLocks noChangeArrowheads="1"/>
              </p:cNvSpPr>
              <p:nvPr/>
            </p:nvSpPr>
            <p:spPr bwMode="hidden">
              <a:xfrm>
                <a:off x="3856" y="3922"/>
                <a:ext cx="192" cy="10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  <p:sp>
            <p:nvSpPr>
              <p:cNvPr id="137227" name="Freeform 11"/>
              <p:cNvSpPr>
                <a:spLocks/>
              </p:cNvSpPr>
              <p:nvPr/>
            </p:nvSpPr>
            <p:spPr bwMode="hidden">
              <a:xfrm>
                <a:off x="3575" y="3715"/>
                <a:ext cx="383" cy="161"/>
              </a:xfrm>
              <a:custGeom>
                <a:avLst/>
                <a:gdLst/>
                <a:ahLst/>
                <a:cxnLst>
                  <a:cxn ang="0">
                    <a:pos x="376" y="12"/>
                  </a:cxn>
                  <a:cxn ang="0">
                    <a:pos x="257" y="24"/>
                  </a:cxn>
                  <a:cxn ang="0">
                    <a:pos x="149" y="54"/>
                  </a:cxn>
                  <a:cxn ang="0">
                    <a:pos x="101" y="77"/>
                  </a:cxn>
                  <a:cxn ang="0">
                    <a:pos x="59" y="101"/>
                  </a:cxn>
                  <a:cxn ang="0">
                    <a:pos x="24" y="131"/>
                  </a:cxn>
                  <a:cxn ang="0">
                    <a:pos x="0" y="161"/>
                  </a:cxn>
                  <a:cxn ang="0">
                    <a:pos x="0" y="137"/>
                  </a:cxn>
                  <a:cxn ang="0">
                    <a:pos x="29" y="107"/>
                  </a:cxn>
                  <a:cxn ang="0">
                    <a:pos x="65" y="83"/>
                  </a:cxn>
                  <a:cxn ang="0">
                    <a:pos x="155" y="36"/>
                  </a:cxn>
                  <a:cxn ang="0">
                    <a:pos x="257" y="12"/>
                  </a:cxn>
                  <a:cxn ang="0">
                    <a:pos x="376" y="0"/>
                  </a:cxn>
                  <a:cxn ang="0">
                    <a:pos x="376" y="0"/>
                  </a:cxn>
                  <a:cxn ang="0">
                    <a:pos x="382" y="0"/>
                  </a:cxn>
                  <a:cxn ang="0">
                    <a:pos x="382" y="12"/>
                  </a:cxn>
                  <a:cxn ang="0">
                    <a:pos x="376" y="12"/>
                  </a:cxn>
                  <a:cxn ang="0">
                    <a:pos x="376" y="12"/>
                  </a:cxn>
                  <a:cxn ang="0">
                    <a:pos x="376" y="12"/>
                  </a:cxn>
                </a:cxnLst>
                <a:rect l="0" t="0" r="r" b="b"/>
                <a:pathLst>
                  <a:path w="382" h="161">
                    <a:moveTo>
                      <a:pt x="376" y="12"/>
                    </a:moveTo>
                    <a:lnTo>
                      <a:pt x="257" y="24"/>
                    </a:lnTo>
                    <a:lnTo>
                      <a:pt x="149" y="54"/>
                    </a:lnTo>
                    <a:lnTo>
                      <a:pt x="101" y="77"/>
                    </a:lnTo>
                    <a:lnTo>
                      <a:pt x="59" y="101"/>
                    </a:lnTo>
                    <a:lnTo>
                      <a:pt x="24" y="131"/>
                    </a:lnTo>
                    <a:lnTo>
                      <a:pt x="0" y="161"/>
                    </a:lnTo>
                    <a:lnTo>
                      <a:pt x="0" y="137"/>
                    </a:lnTo>
                    <a:lnTo>
                      <a:pt x="29" y="107"/>
                    </a:lnTo>
                    <a:lnTo>
                      <a:pt x="65" y="83"/>
                    </a:lnTo>
                    <a:lnTo>
                      <a:pt x="155" y="36"/>
                    </a:lnTo>
                    <a:lnTo>
                      <a:pt x="257" y="12"/>
                    </a:lnTo>
                    <a:lnTo>
                      <a:pt x="376" y="0"/>
                    </a:lnTo>
                    <a:lnTo>
                      <a:pt x="376" y="0"/>
                    </a:lnTo>
                    <a:lnTo>
                      <a:pt x="382" y="0"/>
                    </a:lnTo>
                    <a:lnTo>
                      <a:pt x="382" y="12"/>
                    </a:lnTo>
                    <a:lnTo>
                      <a:pt x="376" y="12"/>
                    </a:lnTo>
                    <a:lnTo>
                      <a:pt x="376" y="12"/>
                    </a:lnTo>
                    <a:lnTo>
                      <a:pt x="376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  <p:sp>
            <p:nvSpPr>
              <p:cNvPr id="137228" name="Freeform 12"/>
              <p:cNvSpPr>
                <a:spLocks/>
              </p:cNvSpPr>
              <p:nvPr/>
            </p:nvSpPr>
            <p:spPr bwMode="hidden">
              <a:xfrm>
                <a:off x="3695" y="4170"/>
                <a:ext cx="444" cy="66"/>
              </a:xfrm>
              <a:custGeom>
                <a:avLst/>
                <a:gdLst/>
                <a:ahLst/>
                <a:cxnLst>
                  <a:cxn ang="0">
                    <a:pos x="257" y="54"/>
                  </a:cxn>
                  <a:cxn ang="0">
                    <a:pos x="353" y="48"/>
                  </a:cxn>
                  <a:cxn ang="0">
                    <a:pos x="443" y="24"/>
                  </a:cxn>
                  <a:cxn ang="0">
                    <a:pos x="443" y="36"/>
                  </a:cxn>
                  <a:cxn ang="0">
                    <a:pos x="353" y="60"/>
                  </a:cxn>
                  <a:cxn ang="0">
                    <a:pos x="257" y="66"/>
                  </a:cxn>
                  <a:cxn ang="0">
                    <a:pos x="186" y="60"/>
                  </a:cxn>
                  <a:cxn ang="0">
                    <a:pos x="120" y="48"/>
                  </a:cxn>
                  <a:cxn ang="0">
                    <a:pos x="60" y="36"/>
                  </a:cxn>
                  <a:cxn ang="0">
                    <a:pos x="0" y="12"/>
                  </a:cxn>
                  <a:cxn ang="0">
                    <a:pos x="0" y="0"/>
                  </a:cxn>
                  <a:cxn ang="0">
                    <a:pos x="54" y="24"/>
                  </a:cxn>
                  <a:cxn ang="0">
                    <a:pos x="120" y="36"/>
                  </a:cxn>
                  <a:cxn ang="0">
                    <a:pos x="186" y="48"/>
                  </a:cxn>
                  <a:cxn ang="0">
                    <a:pos x="257" y="54"/>
                  </a:cxn>
                  <a:cxn ang="0">
                    <a:pos x="257" y="54"/>
                  </a:cxn>
                </a:cxnLst>
                <a:rect l="0" t="0" r="r" b="b"/>
                <a:pathLst>
                  <a:path w="443" h="66">
                    <a:moveTo>
                      <a:pt x="257" y="54"/>
                    </a:moveTo>
                    <a:lnTo>
                      <a:pt x="353" y="48"/>
                    </a:lnTo>
                    <a:lnTo>
                      <a:pt x="443" y="24"/>
                    </a:lnTo>
                    <a:lnTo>
                      <a:pt x="443" y="36"/>
                    </a:lnTo>
                    <a:lnTo>
                      <a:pt x="353" y="60"/>
                    </a:lnTo>
                    <a:lnTo>
                      <a:pt x="257" y="66"/>
                    </a:lnTo>
                    <a:lnTo>
                      <a:pt x="186" y="60"/>
                    </a:lnTo>
                    <a:lnTo>
                      <a:pt x="120" y="48"/>
                    </a:lnTo>
                    <a:lnTo>
                      <a:pt x="60" y="36"/>
                    </a:lnTo>
                    <a:lnTo>
                      <a:pt x="0" y="12"/>
                    </a:lnTo>
                    <a:lnTo>
                      <a:pt x="0" y="0"/>
                    </a:lnTo>
                    <a:lnTo>
                      <a:pt x="54" y="24"/>
                    </a:lnTo>
                    <a:lnTo>
                      <a:pt x="120" y="36"/>
                    </a:lnTo>
                    <a:lnTo>
                      <a:pt x="186" y="48"/>
                    </a:lnTo>
                    <a:lnTo>
                      <a:pt x="257" y="54"/>
                    </a:lnTo>
                    <a:lnTo>
                      <a:pt x="257" y="5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84706"/>
                      <a:invGamma/>
                    </a:schemeClr>
                  </a:gs>
                  <a:gs pos="100000">
                    <a:schemeClr val="accent2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  <p:sp>
            <p:nvSpPr>
              <p:cNvPr id="137229" name="Freeform 13"/>
              <p:cNvSpPr>
                <a:spLocks/>
              </p:cNvSpPr>
              <p:nvPr/>
            </p:nvSpPr>
            <p:spPr bwMode="hidden">
              <a:xfrm>
                <a:off x="3527" y="3906"/>
                <a:ext cx="89" cy="216"/>
              </a:xfrm>
              <a:custGeom>
                <a:avLst/>
                <a:gdLst/>
                <a:ahLst/>
                <a:cxnLst>
                  <a:cxn ang="0">
                    <a:pos x="12" y="66"/>
                  </a:cxn>
                  <a:cxn ang="0">
                    <a:pos x="18" y="108"/>
                  </a:cxn>
                  <a:cxn ang="0">
                    <a:pos x="36" y="144"/>
                  </a:cxn>
                  <a:cxn ang="0">
                    <a:pos x="60" y="180"/>
                  </a:cxn>
                  <a:cxn ang="0">
                    <a:pos x="89" y="216"/>
                  </a:cxn>
                  <a:cxn ang="0">
                    <a:pos x="72" y="216"/>
                  </a:cxn>
                  <a:cxn ang="0">
                    <a:pos x="42" y="180"/>
                  </a:cxn>
                  <a:cxn ang="0">
                    <a:pos x="18" y="144"/>
                  </a:cxn>
                  <a:cxn ang="0">
                    <a:pos x="6" y="108"/>
                  </a:cxn>
                  <a:cxn ang="0">
                    <a:pos x="0" y="66"/>
                  </a:cxn>
                  <a:cxn ang="0">
                    <a:pos x="0" y="30"/>
                  </a:cxn>
                  <a:cxn ang="0">
                    <a:pos x="12" y="0"/>
                  </a:cxn>
                  <a:cxn ang="0">
                    <a:pos x="30" y="0"/>
                  </a:cxn>
                  <a:cxn ang="0">
                    <a:pos x="18" y="30"/>
                  </a:cxn>
                  <a:cxn ang="0">
                    <a:pos x="12" y="66"/>
                  </a:cxn>
                  <a:cxn ang="0">
                    <a:pos x="12" y="66"/>
                  </a:cxn>
                </a:cxnLst>
                <a:rect l="0" t="0" r="r" b="b"/>
                <a:pathLst>
                  <a:path w="89" h="216">
                    <a:moveTo>
                      <a:pt x="12" y="66"/>
                    </a:moveTo>
                    <a:lnTo>
                      <a:pt x="18" y="108"/>
                    </a:lnTo>
                    <a:lnTo>
                      <a:pt x="36" y="144"/>
                    </a:lnTo>
                    <a:lnTo>
                      <a:pt x="60" y="180"/>
                    </a:lnTo>
                    <a:lnTo>
                      <a:pt x="89" y="216"/>
                    </a:lnTo>
                    <a:lnTo>
                      <a:pt x="72" y="216"/>
                    </a:lnTo>
                    <a:lnTo>
                      <a:pt x="42" y="180"/>
                    </a:lnTo>
                    <a:lnTo>
                      <a:pt x="18" y="144"/>
                    </a:lnTo>
                    <a:lnTo>
                      <a:pt x="6" y="108"/>
                    </a:lnTo>
                    <a:lnTo>
                      <a:pt x="0" y="66"/>
                    </a:lnTo>
                    <a:lnTo>
                      <a:pt x="0" y="30"/>
                    </a:lnTo>
                    <a:lnTo>
                      <a:pt x="12" y="0"/>
                    </a:lnTo>
                    <a:lnTo>
                      <a:pt x="30" y="0"/>
                    </a:lnTo>
                    <a:lnTo>
                      <a:pt x="18" y="30"/>
                    </a:lnTo>
                    <a:lnTo>
                      <a:pt x="12" y="66"/>
                    </a:lnTo>
                    <a:lnTo>
                      <a:pt x="12" y="6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  <p:sp>
            <p:nvSpPr>
              <p:cNvPr id="137230" name="Freeform 14"/>
              <p:cNvSpPr>
                <a:spLocks/>
              </p:cNvSpPr>
              <p:nvPr/>
            </p:nvSpPr>
            <p:spPr bwMode="hidden">
              <a:xfrm>
                <a:off x="3569" y="3745"/>
                <a:ext cx="750" cy="461"/>
              </a:xfrm>
              <a:custGeom>
                <a:avLst/>
                <a:gdLst/>
                <a:ahLst/>
                <a:cxnLst>
                  <a:cxn ang="0">
                    <a:pos x="382" y="443"/>
                  </a:cxn>
                  <a:cxn ang="0">
                    <a:pos x="311" y="437"/>
                  </a:cxn>
                  <a:cxn ang="0">
                    <a:pos x="245" y="425"/>
                  </a:cxn>
                  <a:cxn ang="0">
                    <a:pos x="185" y="407"/>
                  </a:cxn>
                  <a:cxn ang="0">
                    <a:pos x="131" y="383"/>
                  </a:cxn>
                  <a:cxn ang="0">
                    <a:pos x="83" y="347"/>
                  </a:cxn>
                  <a:cxn ang="0">
                    <a:pos x="53" y="311"/>
                  </a:cxn>
                  <a:cxn ang="0">
                    <a:pos x="30" y="269"/>
                  </a:cxn>
                  <a:cxn ang="0">
                    <a:pos x="24" y="227"/>
                  </a:cxn>
                  <a:cxn ang="0">
                    <a:pos x="30" y="185"/>
                  </a:cxn>
                  <a:cxn ang="0">
                    <a:pos x="53" y="143"/>
                  </a:cxn>
                  <a:cxn ang="0">
                    <a:pos x="83" y="107"/>
                  </a:cxn>
                  <a:cxn ang="0">
                    <a:pos x="131" y="77"/>
                  </a:cxn>
                  <a:cxn ang="0">
                    <a:pos x="185" y="47"/>
                  </a:cxn>
                  <a:cxn ang="0">
                    <a:pos x="245" y="30"/>
                  </a:cxn>
                  <a:cxn ang="0">
                    <a:pos x="311" y="18"/>
                  </a:cxn>
                  <a:cxn ang="0">
                    <a:pos x="382" y="12"/>
                  </a:cxn>
                  <a:cxn ang="0">
                    <a:pos x="478" y="18"/>
                  </a:cxn>
                  <a:cxn ang="0">
                    <a:pos x="562" y="41"/>
                  </a:cxn>
                  <a:cxn ang="0">
                    <a:pos x="562" y="36"/>
                  </a:cxn>
                  <a:cxn ang="0">
                    <a:pos x="562" y="30"/>
                  </a:cxn>
                  <a:cxn ang="0">
                    <a:pos x="478" y="6"/>
                  </a:cxn>
                  <a:cxn ang="0">
                    <a:pos x="382" y="0"/>
                  </a:cxn>
                  <a:cxn ang="0">
                    <a:pos x="305" y="6"/>
                  </a:cxn>
                  <a:cxn ang="0">
                    <a:pos x="233" y="18"/>
                  </a:cxn>
                  <a:cxn ang="0">
                    <a:pos x="167" y="41"/>
                  </a:cxn>
                  <a:cxn ang="0">
                    <a:pos x="113" y="65"/>
                  </a:cxn>
                  <a:cxn ang="0">
                    <a:pos x="65" y="101"/>
                  </a:cxn>
                  <a:cxn ang="0">
                    <a:pos x="30" y="137"/>
                  </a:cxn>
                  <a:cxn ang="0">
                    <a:pos x="6" y="179"/>
                  </a:cxn>
                  <a:cxn ang="0">
                    <a:pos x="0" y="227"/>
                  </a:cxn>
                  <a:cxn ang="0">
                    <a:pos x="6" y="275"/>
                  </a:cxn>
                  <a:cxn ang="0">
                    <a:pos x="30" y="317"/>
                  </a:cxn>
                  <a:cxn ang="0">
                    <a:pos x="65" y="359"/>
                  </a:cxn>
                  <a:cxn ang="0">
                    <a:pos x="113" y="395"/>
                  </a:cxn>
                  <a:cxn ang="0">
                    <a:pos x="167" y="419"/>
                  </a:cxn>
                  <a:cxn ang="0">
                    <a:pos x="233" y="443"/>
                  </a:cxn>
                  <a:cxn ang="0">
                    <a:pos x="305" y="455"/>
                  </a:cxn>
                  <a:cxn ang="0">
                    <a:pos x="382" y="461"/>
                  </a:cxn>
                  <a:cxn ang="0">
                    <a:pos x="448" y="455"/>
                  </a:cxn>
                  <a:cxn ang="0">
                    <a:pos x="508" y="449"/>
                  </a:cxn>
                  <a:cxn ang="0">
                    <a:pos x="609" y="413"/>
                  </a:cxn>
                  <a:cxn ang="0">
                    <a:pos x="657" y="389"/>
                  </a:cxn>
                  <a:cxn ang="0">
                    <a:pos x="693" y="359"/>
                  </a:cxn>
                  <a:cxn ang="0">
                    <a:pos x="723" y="329"/>
                  </a:cxn>
                  <a:cxn ang="0">
                    <a:pos x="747" y="293"/>
                  </a:cxn>
                  <a:cxn ang="0">
                    <a:pos x="741" y="287"/>
                  </a:cxn>
                  <a:cxn ang="0">
                    <a:pos x="729" y="281"/>
                  </a:cxn>
                  <a:cxn ang="0">
                    <a:pos x="711" y="317"/>
                  </a:cxn>
                  <a:cxn ang="0">
                    <a:pos x="681" y="347"/>
                  </a:cxn>
                  <a:cxn ang="0">
                    <a:pos x="645" y="377"/>
                  </a:cxn>
                  <a:cxn ang="0">
                    <a:pos x="604" y="401"/>
                  </a:cxn>
                  <a:cxn ang="0">
                    <a:pos x="502" y="431"/>
                  </a:cxn>
                  <a:cxn ang="0">
                    <a:pos x="442" y="443"/>
                  </a:cxn>
                  <a:cxn ang="0">
                    <a:pos x="382" y="443"/>
                  </a:cxn>
                  <a:cxn ang="0">
                    <a:pos x="382" y="443"/>
                  </a:cxn>
                </a:cxnLst>
                <a:rect l="0" t="0" r="r" b="b"/>
                <a:pathLst>
                  <a:path w="747" h="461">
                    <a:moveTo>
                      <a:pt x="382" y="443"/>
                    </a:moveTo>
                    <a:lnTo>
                      <a:pt x="311" y="437"/>
                    </a:lnTo>
                    <a:lnTo>
                      <a:pt x="245" y="425"/>
                    </a:lnTo>
                    <a:lnTo>
                      <a:pt x="185" y="407"/>
                    </a:lnTo>
                    <a:lnTo>
                      <a:pt x="131" y="383"/>
                    </a:lnTo>
                    <a:lnTo>
                      <a:pt x="83" y="347"/>
                    </a:lnTo>
                    <a:lnTo>
                      <a:pt x="53" y="311"/>
                    </a:lnTo>
                    <a:lnTo>
                      <a:pt x="30" y="269"/>
                    </a:lnTo>
                    <a:lnTo>
                      <a:pt x="24" y="227"/>
                    </a:lnTo>
                    <a:lnTo>
                      <a:pt x="30" y="185"/>
                    </a:lnTo>
                    <a:lnTo>
                      <a:pt x="53" y="143"/>
                    </a:lnTo>
                    <a:lnTo>
                      <a:pt x="83" y="107"/>
                    </a:lnTo>
                    <a:lnTo>
                      <a:pt x="131" y="77"/>
                    </a:lnTo>
                    <a:lnTo>
                      <a:pt x="185" y="47"/>
                    </a:lnTo>
                    <a:lnTo>
                      <a:pt x="245" y="30"/>
                    </a:lnTo>
                    <a:lnTo>
                      <a:pt x="311" y="18"/>
                    </a:lnTo>
                    <a:lnTo>
                      <a:pt x="382" y="12"/>
                    </a:lnTo>
                    <a:lnTo>
                      <a:pt x="478" y="18"/>
                    </a:lnTo>
                    <a:lnTo>
                      <a:pt x="562" y="41"/>
                    </a:lnTo>
                    <a:lnTo>
                      <a:pt x="562" y="36"/>
                    </a:lnTo>
                    <a:lnTo>
                      <a:pt x="562" y="30"/>
                    </a:lnTo>
                    <a:lnTo>
                      <a:pt x="478" y="6"/>
                    </a:lnTo>
                    <a:lnTo>
                      <a:pt x="382" y="0"/>
                    </a:lnTo>
                    <a:lnTo>
                      <a:pt x="305" y="6"/>
                    </a:lnTo>
                    <a:lnTo>
                      <a:pt x="233" y="18"/>
                    </a:lnTo>
                    <a:lnTo>
                      <a:pt x="167" y="41"/>
                    </a:lnTo>
                    <a:lnTo>
                      <a:pt x="113" y="65"/>
                    </a:lnTo>
                    <a:lnTo>
                      <a:pt x="65" y="101"/>
                    </a:lnTo>
                    <a:lnTo>
                      <a:pt x="30" y="137"/>
                    </a:lnTo>
                    <a:lnTo>
                      <a:pt x="6" y="179"/>
                    </a:lnTo>
                    <a:lnTo>
                      <a:pt x="0" y="227"/>
                    </a:lnTo>
                    <a:lnTo>
                      <a:pt x="6" y="275"/>
                    </a:lnTo>
                    <a:lnTo>
                      <a:pt x="30" y="317"/>
                    </a:lnTo>
                    <a:lnTo>
                      <a:pt x="65" y="359"/>
                    </a:lnTo>
                    <a:lnTo>
                      <a:pt x="113" y="395"/>
                    </a:lnTo>
                    <a:lnTo>
                      <a:pt x="167" y="419"/>
                    </a:lnTo>
                    <a:lnTo>
                      <a:pt x="233" y="443"/>
                    </a:lnTo>
                    <a:lnTo>
                      <a:pt x="305" y="455"/>
                    </a:lnTo>
                    <a:lnTo>
                      <a:pt x="382" y="461"/>
                    </a:lnTo>
                    <a:lnTo>
                      <a:pt x="448" y="455"/>
                    </a:lnTo>
                    <a:lnTo>
                      <a:pt x="508" y="449"/>
                    </a:lnTo>
                    <a:lnTo>
                      <a:pt x="609" y="413"/>
                    </a:lnTo>
                    <a:lnTo>
                      <a:pt x="657" y="389"/>
                    </a:lnTo>
                    <a:lnTo>
                      <a:pt x="693" y="359"/>
                    </a:lnTo>
                    <a:lnTo>
                      <a:pt x="723" y="329"/>
                    </a:lnTo>
                    <a:lnTo>
                      <a:pt x="747" y="293"/>
                    </a:lnTo>
                    <a:lnTo>
                      <a:pt x="741" y="287"/>
                    </a:lnTo>
                    <a:lnTo>
                      <a:pt x="729" y="281"/>
                    </a:lnTo>
                    <a:lnTo>
                      <a:pt x="711" y="317"/>
                    </a:lnTo>
                    <a:lnTo>
                      <a:pt x="681" y="347"/>
                    </a:lnTo>
                    <a:lnTo>
                      <a:pt x="645" y="377"/>
                    </a:lnTo>
                    <a:lnTo>
                      <a:pt x="604" y="401"/>
                    </a:lnTo>
                    <a:lnTo>
                      <a:pt x="502" y="431"/>
                    </a:lnTo>
                    <a:lnTo>
                      <a:pt x="442" y="443"/>
                    </a:lnTo>
                    <a:lnTo>
                      <a:pt x="382" y="443"/>
                    </a:lnTo>
                    <a:lnTo>
                      <a:pt x="382" y="443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path path="rect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  <p:sp>
            <p:nvSpPr>
              <p:cNvPr id="137231" name="Freeform 15"/>
              <p:cNvSpPr>
                <a:spLocks/>
              </p:cNvSpPr>
              <p:nvPr/>
            </p:nvSpPr>
            <p:spPr bwMode="hidden">
              <a:xfrm>
                <a:off x="4037" y="3721"/>
                <a:ext cx="96" cy="3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8" y="18"/>
                  </a:cxn>
                  <a:cxn ang="0">
                    <a:pos x="96" y="30"/>
                  </a:cxn>
                  <a:cxn ang="0">
                    <a:pos x="96" y="24"/>
                  </a:cxn>
                  <a:cxn ang="0">
                    <a:pos x="96" y="18"/>
                  </a:cxn>
                  <a:cxn ang="0">
                    <a:pos x="48" y="12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96" h="30">
                    <a:moveTo>
                      <a:pt x="0" y="0"/>
                    </a:moveTo>
                    <a:lnTo>
                      <a:pt x="0" y="12"/>
                    </a:lnTo>
                    <a:lnTo>
                      <a:pt x="48" y="18"/>
                    </a:lnTo>
                    <a:lnTo>
                      <a:pt x="96" y="30"/>
                    </a:lnTo>
                    <a:lnTo>
                      <a:pt x="96" y="24"/>
                    </a:lnTo>
                    <a:lnTo>
                      <a:pt x="96" y="18"/>
                    </a:lnTo>
                    <a:lnTo>
                      <a:pt x="48" y="12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  <p:sp>
            <p:nvSpPr>
              <p:cNvPr id="137232" name="Oval 16"/>
              <p:cNvSpPr>
                <a:spLocks noChangeArrowheads="1"/>
              </p:cNvSpPr>
              <p:nvPr/>
            </p:nvSpPr>
            <p:spPr bwMode="hidden">
              <a:xfrm>
                <a:off x="3910" y="3948"/>
                <a:ext cx="84" cy="53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</p:grpSp>
        <p:grpSp>
          <p:nvGrpSpPr>
            <p:cNvPr id="1035" name="Group 17"/>
            <p:cNvGrpSpPr>
              <a:grpSpLocks/>
            </p:cNvGrpSpPr>
            <p:nvPr userDrawn="1"/>
          </p:nvGrpSpPr>
          <p:grpSpPr bwMode="auto">
            <a:xfrm>
              <a:off x="1776" y="3631"/>
              <a:ext cx="1626" cy="683"/>
              <a:chOff x="1776" y="3631"/>
              <a:chExt cx="1626" cy="683"/>
            </a:xfrm>
          </p:grpSpPr>
          <p:sp>
            <p:nvSpPr>
              <p:cNvPr id="137234" name="Oval 18"/>
              <p:cNvSpPr>
                <a:spLocks noChangeArrowheads="1"/>
              </p:cNvSpPr>
              <p:nvPr/>
            </p:nvSpPr>
            <p:spPr bwMode="hidden">
              <a:xfrm>
                <a:off x="2268" y="3934"/>
                <a:ext cx="638" cy="377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  <p:sp>
            <p:nvSpPr>
              <p:cNvPr id="137235" name="Oval 19"/>
              <p:cNvSpPr>
                <a:spLocks noChangeArrowheads="1"/>
              </p:cNvSpPr>
              <p:nvPr/>
            </p:nvSpPr>
            <p:spPr bwMode="hidden">
              <a:xfrm>
                <a:off x="2314" y="3958"/>
                <a:ext cx="543" cy="332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  <p:sp>
            <p:nvSpPr>
              <p:cNvPr id="137236" name="Oval 20"/>
              <p:cNvSpPr>
                <a:spLocks noChangeArrowheads="1"/>
              </p:cNvSpPr>
              <p:nvPr/>
            </p:nvSpPr>
            <p:spPr bwMode="hidden">
              <a:xfrm>
                <a:off x="2341" y="3979"/>
                <a:ext cx="501" cy="29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  <p:sp>
            <p:nvSpPr>
              <p:cNvPr id="137237" name="Oval 21"/>
              <p:cNvSpPr>
                <a:spLocks noChangeArrowheads="1"/>
              </p:cNvSpPr>
              <p:nvPr/>
            </p:nvSpPr>
            <p:spPr bwMode="hidden">
              <a:xfrm>
                <a:off x="2368" y="3997"/>
                <a:ext cx="444" cy="258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  <p:sp>
            <p:nvSpPr>
              <p:cNvPr id="137238" name="Oval 22"/>
              <p:cNvSpPr>
                <a:spLocks noChangeArrowheads="1"/>
              </p:cNvSpPr>
              <p:nvPr/>
            </p:nvSpPr>
            <p:spPr bwMode="hidden">
              <a:xfrm>
                <a:off x="2385" y="4005"/>
                <a:ext cx="413" cy="240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  <p:sp>
            <p:nvSpPr>
              <p:cNvPr id="137239" name="Oval 23"/>
              <p:cNvSpPr>
                <a:spLocks noChangeArrowheads="1"/>
              </p:cNvSpPr>
              <p:nvPr/>
            </p:nvSpPr>
            <p:spPr bwMode="hidden">
              <a:xfrm>
                <a:off x="2437" y="4026"/>
                <a:ext cx="306" cy="192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  <p:sp>
            <p:nvSpPr>
              <p:cNvPr id="137240" name="Oval 24"/>
              <p:cNvSpPr>
                <a:spLocks noChangeArrowheads="1"/>
              </p:cNvSpPr>
              <p:nvPr/>
            </p:nvSpPr>
            <p:spPr bwMode="hidden">
              <a:xfrm>
                <a:off x="2476" y="4056"/>
                <a:ext cx="227" cy="135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  <p:sp>
            <p:nvSpPr>
              <p:cNvPr id="137241" name="Oval 25"/>
              <p:cNvSpPr>
                <a:spLocks noChangeArrowheads="1"/>
              </p:cNvSpPr>
              <p:nvPr/>
            </p:nvSpPr>
            <p:spPr bwMode="hidden">
              <a:xfrm>
                <a:off x="2542" y="4097"/>
                <a:ext cx="90" cy="60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  <p:sp>
            <p:nvSpPr>
              <p:cNvPr id="137242" name="Freeform 26"/>
              <p:cNvSpPr>
                <a:spLocks/>
              </p:cNvSpPr>
              <p:nvPr/>
            </p:nvSpPr>
            <p:spPr bwMode="hidden">
              <a:xfrm>
                <a:off x="2585" y="3822"/>
                <a:ext cx="449" cy="186"/>
              </a:xfrm>
              <a:custGeom>
                <a:avLst/>
                <a:gdLst/>
                <a:ahLst/>
                <a:cxnLst>
                  <a:cxn ang="0">
                    <a:pos x="6" y="6"/>
                  </a:cxn>
                  <a:cxn ang="0">
                    <a:pos x="78" y="12"/>
                  </a:cxn>
                  <a:cxn ang="0">
                    <a:pos x="150" y="18"/>
                  </a:cxn>
                  <a:cxn ang="0">
                    <a:pos x="215" y="36"/>
                  </a:cxn>
                  <a:cxn ang="0">
                    <a:pos x="275" y="60"/>
                  </a:cxn>
                  <a:cxn ang="0">
                    <a:pos x="329" y="84"/>
                  </a:cxn>
                  <a:cxn ang="0">
                    <a:pos x="377" y="114"/>
                  </a:cxn>
                  <a:cxn ang="0">
                    <a:pos x="419" y="150"/>
                  </a:cxn>
                  <a:cxn ang="0">
                    <a:pos x="448" y="186"/>
                  </a:cxn>
                  <a:cxn ang="0">
                    <a:pos x="448" y="162"/>
                  </a:cxn>
                  <a:cxn ang="0">
                    <a:pos x="413" y="126"/>
                  </a:cxn>
                  <a:cxn ang="0">
                    <a:pos x="371" y="96"/>
                  </a:cxn>
                  <a:cxn ang="0">
                    <a:pos x="323" y="66"/>
                  </a:cxn>
                  <a:cxn ang="0">
                    <a:pos x="269" y="48"/>
                  </a:cxn>
                  <a:cxn ang="0">
                    <a:pos x="144" y="12"/>
                  </a:cxn>
                  <a:cxn ang="0">
                    <a:pos x="78" y="6"/>
                  </a:cxn>
                  <a:cxn ang="0">
                    <a:pos x="6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6"/>
                  </a:cxn>
                  <a:cxn ang="0">
                    <a:pos x="6" y="6"/>
                  </a:cxn>
                  <a:cxn ang="0">
                    <a:pos x="6" y="6"/>
                  </a:cxn>
                </a:cxnLst>
                <a:rect l="0" t="0" r="r" b="b"/>
                <a:pathLst>
                  <a:path w="448" h="186">
                    <a:moveTo>
                      <a:pt x="6" y="6"/>
                    </a:moveTo>
                    <a:lnTo>
                      <a:pt x="78" y="12"/>
                    </a:lnTo>
                    <a:lnTo>
                      <a:pt x="150" y="18"/>
                    </a:lnTo>
                    <a:lnTo>
                      <a:pt x="215" y="36"/>
                    </a:lnTo>
                    <a:lnTo>
                      <a:pt x="275" y="60"/>
                    </a:lnTo>
                    <a:lnTo>
                      <a:pt x="329" y="84"/>
                    </a:lnTo>
                    <a:lnTo>
                      <a:pt x="377" y="114"/>
                    </a:lnTo>
                    <a:lnTo>
                      <a:pt x="419" y="150"/>
                    </a:lnTo>
                    <a:lnTo>
                      <a:pt x="448" y="186"/>
                    </a:lnTo>
                    <a:lnTo>
                      <a:pt x="448" y="162"/>
                    </a:lnTo>
                    <a:lnTo>
                      <a:pt x="413" y="126"/>
                    </a:lnTo>
                    <a:lnTo>
                      <a:pt x="371" y="96"/>
                    </a:lnTo>
                    <a:lnTo>
                      <a:pt x="323" y="66"/>
                    </a:lnTo>
                    <a:lnTo>
                      <a:pt x="269" y="48"/>
                    </a:lnTo>
                    <a:lnTo>
                      <a:pt x="144" y="12"/>
                    </a:lnTo>
                    <a:lnTo>
                      <a:pt x="78" y="6"/>
                    </a:lnTo>
                    <a:lnTo>
                      <a:pt x="6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6"/>
                    </a:lnTo>
                    <a:lnTo>
                      <a:pt x="6" y="6"/>
                    </a:lnTo>
                    <a:lnTo>
                      <a:pt x="6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  <p:sp>
            <p:nvSpPr>
              <p:cNvPr id="137243" name="Freeform 27"/>
              <p:cNvSpPr>
                <a:spLocks/>
              </p:cNvSpPr>
              <p:nvPr/>
            </p:nvSpPr>
            <p:spPr bwMode="hidden">
              <a:xfrm>
                <a:off x="2142" y="3852"/>
                <a:ext cx="892" cy="462"/>
              </a:xfrm>
              <a:custGeom>
                <a:avLst/>
                <a:gdLst/>
                <a:ahLst/>
                <a:cxnLst>
                  <a:cxn ang="0">
                    <a:pos x="23" y="276"/>
                  </a:cxn>
                  <a:cxn ang="0">
                    <a:pos x="29" y="222"/>
                  </a:cxn>
                  <a:cxn ang="0">
                    <a:pos x="59" y="174"/>
                  </a:cxn>
                  <a:cxn ang="0">
                    <a:pos x="95" y="132"/>
                  </a:cxn>
                  <a:cxn ang="0">
                    <a:pos x="149" y="96"/>
                  </a:cxn>
                  <a:cxn ang="0">
                    <a:pos x="209" y="60"/>
                  </a:cxn>
                  <a:cxn ang="0">
                    <a:pos x="281" y="36"/>
                  </a:cxn>
                  <a:cxn ang="0">
                    <a:pos x="364" y="24"/>
                  </a:cxn>
                  <a:cxn ang="0">
                    <a:pos x="448" y="18"/>
                  </a:cxn>
                  <a:cxn ang="0">
                    <a:pos x="532" y="24"/>
                  </a:cxn>
                  <a:cxn ang="0">
                    <a:pos x="609" y="36"/>
                  </a:cxn>
                  <a:cxn ang="0">
                    <a:pos x="681" y="60"/>
                  </a:cxn>
                  <a:cxn ang="0">
                    <a:pos x="741" y="96"/>
                  </a:cxn>
                  <a:cxn ang="0">
                    <a:pos x="795" y="132"/>
                  </a:cxn>
                  <a:cxn ang="0">
                    <a:pos x="831" y="174"/>
                  </a:cxn>
                  <a:cxn ang="0">
                    <a:pos x="861" y="222"/>
                  </a:cxn>
                  <a:cxn ang="0">
                    <a:pos x="867" y="276"/>
                  </a:cxn>
                  <a:cxn ang="0">
                    <a:pos x="855" y="330"/>
                  </a:cxn>
                  <a:cxn ang="0">
                    <a:pos x="831" y="378"/>
                  </a:cxn>
                  <a:cxn ang="0">
                    <a:pos x="783" y="426"/>
                  </a:cxn>
                  <a:cxn ang="0">
                    <a:pos x="723" y="462"/>
                  </a:cxn>
                  <a:cxn ang="0">
                    <a:pos x="765" y="462"/>
                  </a:cxn>
                  <a:cxn ang="0">
                    <a:pos x="819" y="426"/>
                  </a:cxn>
                  <a:cxn ang="0">
                    <a:pos x="855" y="378"/>
                  </a:cxn>
                  <a:cxn ang="0">
                    <a:pos x="884" y="330"/>
                  </a:cxn>
                  <a:cxn ang="0">
                    <a:pos x="890" y="276"/>
                  </a:cxn>
                  <a:cxn ang="0">
                    <a:pos x="884" y="222"/>
                  </a:cxn>
                  <a:cxn ang="0">
                    <a:pos x="855" y="168"/>
                  </a:cxn>
                  <a:cxn ang="0">
                    <a:pos x="813" y="120"/>
                  </a:cxn>
                  <a:cxn ang="0">
                    <a:pos x="759" y="84"/>
                  </a:cxn>
                  <a:cxn ang="0">
                    <a:pos x="693" y="48"/>
                  </a:cxn>
                  <a:cxn ang="0">
                    <a:pos x="621" y="24"/>
                  </a:cxn>
                  <a:cxn ang="0">
                    <a:pos x="538" y="6"/>
                  </a:cxn>
                  <a:cxn ang="0">
                    <a:pos x="448" y="0"/>
                  </a:cxn>
                  <a:cxn ang="0">
                    <a:pos x="358" y="6"/>
                  </a:cxn>
                  <a:cxn ang="0">
                    <a:pos x="275" y="24"/>
                  </a:cxn>
                  <a:cxn ang="0">
                    <a:pos x="197" y="48"/>
                  </a:cxn>
                  <a:cxn ang="0">
                    <a:pos x="131" y="84"/>
                  </a:cxn>
                  <a:cxn ang="0">
                    <a:pos x="77" y="120"/>
                  </a:cxn>
                  <a:cxn ang="0">
                    <a:pos x="35" y="168"/>
                  </a:cxn>
                  <a:cxn ang="0">
                    <a:pos x="12" y="222"/>
                  </a:cxn>
                  <a:cxn ang="0">
                    <a:pos x="0" y="276"/>
                  </a:cxn>
                  <a:cxn ang="0">
                    <a:pos x="6" y="330"/>
                  </a:cxn>
                  <a:cxn ang="0">
                    <a:pos x="35" y="378"/>
                  </a:cxn>
                  <a:cxn ang="0">
                    <a:pos x="71" y="426"/>
                  </a:cxn>
                  <a:cxn ang="0">
                    <a:pos x="125" y="462"/>
                  </a:cxn>
                  <a:cxn ang="0">
                    <a:pos x="167" y="462"/>
                  </a:cxn>
                  <a:cxn ang="0">
                    <a:pos x="107" y="426"/>
                  </a:cxn>
                  <a:cxn ang="0">
                    <a:pos x="59" y="378"/>
                  </a:cxn>
                  <a:cxn ang="0">
                    <a:pos x="35" y="330"/>
                  </a:cxn>
                  <a:cxn ang="0">
                    <a:pos x="23" y="276"/>
                  </a:cxn>
                  <a:cxn ang="0">
                    <a:pos x="23" y="276"/>
                  </a:cxn>
                </a:cxnLst>
                <a:rect l="0" t="0" r="r" b="b"/>
                <a:pathLst>
                  <a:path w="890" h="462">
                    <a:moveTo>
                      <a:pt x="23" y="276"/>
                    </a:moveTo>
                    <a:lnTo>
                      <a:pt x="29" y="222"/>
                    </a:lnTo>
                    <a:lnTo>
                      <a:pt x="59" y="174"/>
                    </a:lnTo>
                    <a:lnTo>
                      <a:pt x="95" y="132"/>
                    </a:lnTo>
                    <a:lnTo>
                      <a:pt x="149" y="96"/>
                    </a:lnTo>
                    <a:lnTo>
                      <a:pt x="209" y="60"/>
                    </a:lnTo>
                    <a:lnTo>
                      <a:pt x="281" y="36"/>
                    </a:lnTo>
                    <a:lnTo>
                      <a:pt x="364" y="24"/>
                    </a:lnTo>
                    <a:lnTo>
                      <a:pt x="448" y="18"/>
                    </a:lnTo>
                    <a:lnTo>
                      <a:pt x="532" y="24"/>
                    </a:lnTo>
                    <a:lnTo>
                      <a:pt x="609" y="36"/>
                    </a:lnTo>
                    <a:lnTo>
                      <a:pt x="681" y="60"/>
                    </a:lnTo>
                    <a:lnTo>
                      <a:pt x="741" y="96"/>
                    </a:lnTo>
                    <a:lnTo>
                      <a:pt x="795" y="132"/>
                    </a:lnTo>
                    <a:lnTo>
                      <a:pt x="831" y="174"/>
                    </a:lnTo>
                    <a:lnTo>
                      <a:pt x="861" y="222"/>
                    </a:lnTo>
                    <a:lnTo>
                      <a:pt x="867" y="276"/>
                    </a:lnTo>
                    <a:lnTo>
                      <a:pt x="855" y="330"/>
                    </a:lnTo>
                    <a:lnTo>
                      <a:pt x="831" y="378"/>
                    </a:lnTo>
                    <a:lnTo>
                      <a:pt x="783" y="426"/>
                    </a:lnTo>
                    <a:lnTo>
                      <a:pt x="723" y="462"/>
                    </a:lnTo>
                    <a:lnTo>
                      <a:pt x="765" y="462"/>
                    </a:lnTo>
                    <a:lnTo>
                      <a:pt x="819" y="426"/>
                    </a:lnTo>
                    <a:lnTo>
                      <a:pt x="855" y="378"/>
                    </a:lnTo>
                    <a:lnTo>
                      <a:pt x="884" y="330"/>
                    </a:lnTo>
                    <a:lnTo>
                      <a:pt x="890" y="276"/>
                    </a:lnTo>
                    <a:lnTo>
                      <a:pt x="884" y="222"/>
                    </a:lnTo>
                    <a:lnTo>
                      <a:pt x="855" y="168"/>
                    </a:lnTo>
                    <a:lnTo>
                      <a:pt x="813" y="120"/>
                    </a:lnTo>
                    <a:lnTo>
                      <a:pt x="759" y="84"/>
                    </a:lnTo>
                    <a:lnTo>
                      <a:pt x="693" y="48"/>
                    </a:lnTo>
                    <a:lnTo>
                      <a:pt x="621" y="24"/>
                    </a:lnTo>
                    <a:lnTo>
                      <a:pt x="538" y="6"/>
                    </a:lnTo>
                    <a:lnTo>
                      <a:pt x="448" y="0"/>
                    </a:lnTo>
                    <a:lnTo>
                      <a:pt x="358" y="6"/>
                    </a:lnTo>
                    <a:lnTo>
                      <a:pt x="275" y="24"/>
                    </a:lnTo>
                    <a:lnTo>
                      <a:pt x="197" y="48"/>
                    </a:lnTo>
                    <a:lnTo>
                      <a:pt x="131" y="84"/>
                    </a:lnTo>
                    <a:lnTo>
                      <a:pt x="77" y="120"/>
                    </a:lnTo>
                    <a:lnTo>
                      <a:pt x="35" y="168"/>
                    </a:lnTo>
                    <a:lnTo>
                      <a:pt x="12" y="222"/>
                    </a:lnTo>
                    <a:lnTo>
                      <a:pt x="0" y="276"/>
                    </a:lnTo>
                    <a:lnTo>
                      <a:pt x="6" y="330"/>
                    </a:lnTo>
                    <a:lnTo>
                      <a:pt x="35" y="378"/>
                    </a:lnTo>
                    <a:lnTo>
                      <a:pt x="71" y="426"/>
                    </a:lnTo>
                    <a:lnTo>
                      <a:pt x="125" y="462"/>
                    </a:lnTo>
                    <a:lnTo>
                      <a:pt x="167" y="462"/>
                    </a:lnTo>
                    <a:lnTo>
                      <a:pt x="107" y="426"/>
                    </a:lnTo>
                    <a:lnTo>
                      <a:pt x="59" y="378"/>
                    </a:lnTo>
                    <a:lnTo>
                      <a:pt x="35" y="330"/>
                    </a:lnTo>
                    <a:lnTo>
                      <a:pt x="23" y="276"/>
                    </a:lnTo>
                    <a:lnTo>
                      <a:pt x="23" y="27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4706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  <p:sp>
            <p:nvSpPr>
              <p:cNvPr id="137244" name="Freeform 28"/>
              <p:cNvSpPr>
                <a:spLocks/>
              </p:cNvSpPr>
              <p:nvPr/>
            </p:nvSpPr>
            <p:spPr bwMode="hidden">
              <a:xfrm>
                <a:off x="2082" y="3828"/>
                <a:ext cx="407" cy="486"/>
              </a:xfrm>
              <a:custGeom>
                <a:avLst/>
                <a:gdLst/>
                <a:ahLst/>
                <a:cxnLst>
                  <a:cxn ang="0">
                    <a:pos x="18" y="300"/>
                  </a:cxn>
                  <a:cxn ang="0">
                    <a:pos x="24" y="246"/>
                  </a:cxn>
                  <a:cxn ang="0">
                    <a:pos x="48" y="198"/>
                  </a:cxn>
                  <a:cxn ang="0">
                    <a:pos x="83" y="150"/>
                  </a:cxn>
                  <a:cxn ang="0">
                    <a:pos x="131" y="108"/>
                  </a:cxn>
                  <a:cxn ang="0">
                    <a:pos x="185" y="72"/>
                  </a:cxn>
                  <a:cxn ang="0">
                    <a:pos x="251" y="42"/>
                  </a:cxn>
                  <a:cxn ang="0">
                    <a:pos x="329" y="24"/>
                  </a:cxn>
                  <a:cxn ang="0">
                    <a:pos x="406" y="6"/>
                  </a:cxn>
                  <a:cxn ang="0">
                    <a:pos x="406" y="0"/>
                  </a:cxn>
                  <a:cxn ang="0">
                    <a:pos x="323" y="12"/>
                  </a:cxn>
                  <a:cxn ang="0">
                    <a:pos x="245" y="36"/>
                  </a:cxn>
                  <a:cxn ang="0">
                    <a:pos x="179" y="66"/>
                  </a:cxn>
                  <a:cxn ang="0">
                    <a:pos x="119" y="102"/>
                  </a:cxn>
                  <a:cxn ang="0">
                    <a:pos x="72" y="144"/>
                  </a:cxn>
                  <a:cxn ang="0">
                    <a:pos x="30" y="192"/>
                  </a:cxn>
                  <a:cxn ang="0">
                    <a:pos x="6" y="246"/>
                  </a:cxn>
                  <a:cxn ang="0">
                    <a:pos x="0" y="300"/>
                  </a:cxn>
                  <a:cxn ang="0">
                    <a:pos x="6" y="348"/>
                  </a:cxn>
                  <a:cxn ang="0">
                    <a:pos x="30" y="396"/>
                  </a:cxn>
                  <a:cxn ang="0">
                    <a:pos x="66" y="444"/>
                  </a:cxn>
                  <a:cxn ang="0">
                    <a:pos x="107" y="486"/>
                  </a:cxn>
                  <a:cxn ang="0">
                    <a:pos x="131" y="486"/>
                  </a:cxn>
                  <a:cxn ang="0">
                    <a:pos x="83" y="450"/>
                  </a:cxn>
                  <a:cxn ang="0">
                    <a:pos x="48" y="402"/>
                  </a:cxn>
                  <a:cxn ang="0">
                    <a:pos x="24" y="354"/>
                  </a:cxn>
                  <a:cxn ang="0">
                    <a:pos x="18" y="300"/>
                  </a:cxn>
                  <a:cxn ang="0">
                    <a:pos x="18" y="300"/>
                  </a:cxn>
                </a:cxnLst>
                <a:rect l="0" t="0" r="r" b="b"/>
                <a:pathLst>
                  <a:path w="406" h="486">
                    <a:moveTo>
                      <a:pt x="18" y="300"/>
                    </a:moveTo>
                    <a:lnTo>
                      <a:pt x="24" y="246"/>
                    </a:lnTo>
                    <a:lnTo>
                      <a:pt x="48" y="198"/>
                    </a:lnTo>
                    <a:lnTo>
                      <a:pt x="83" y="150"/>
                    </a:lnTo>
                    <a:lnTo>
                      <a:pt x="131" y="108"/>
                    </a:lnTo>
                    <a:lnTo>
                      <a:pt x="185" y="72"/>
                    </a:lnTo>
                    <a:lnTo>
                      <a:pt x="251" y="42"/>
                    </a:lnTo>
                    <a:lnTo>
                      <a:pt x="329" y="24"/>
                    </a:lnTo>
                    <a:lnTo>
                      <a:pt x="406" y="6"/>
                    </a:lnTo>
                    <a:lnTo>
                      <a:pt x="406" y="0"/>
                    </a:lnTo>
                    <a:lnTo>
                      <a:pt x="323" y="12"/>
                    </a:lnTo>
                    <a:lnTo>
                      <a:pt x="245" y="36"/>
                    </a:lnTo>
                    <a:lnTo>
                      <a:pt x="179" y="66"/>
                    </a:lnTo>
                    <a:lnTo>
                      <a:pt x="119" y="102"/>
                    </a:lnTo>
                    <a:lnTo>
                      <a:pt x="72" y="144"/>
                    </a:lnTo>
                    <a:lnTo>
                      <a:pt x="30" y="192"/>
                    </a:lnTo>
                    <a:lnTo>
                      <a:pt x="6" y="246"/>
                    </a:lnTo>
                    <a:lnTo>
                      <a:pt x="0" y="300"/>
                    </a:lnTo>
                    <a:lnTo>
                      <a:pt x="6" y="348"/>
                    </a:lnTo>
                    <a:lnTo>
                      <a:pt x="30" y="396"/>
                    </a:lnTo>
                    <a:lnTo>
                      <a:pt x="66" y="444"/>
                    </a:lnTo>
                    <a:lnTo>
                      <a:pt x="107" y="486"/>
                    </a:lnTo>
                    <a:lnTo>
                      <a:pt x="131" y="486"/>
                    </a:lnTo>
                    <a:lnTo>
                      <a:pt x="83" y="450"/>
                    </a:lnTo>
                    <a:lnTo>
                      <a:pt x="48" y="402"/>
                    </a:lnTo>
                    <a:lnTo>
                      <a:pt x="24" y="354"/>
                    </a:lnTo>
                    <a:lnTo>
                      <a:pt x="18" y="300"/>
                    </a:lnTo>
                    <a:lnTo>
                      <a:pt x="18" y="30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  <p:sp>
            <p:nvSpPr>
              <p:cNvPr id="137245" name="Freeform 29"/>
              <p:cNvSpPr>
                <a:spLocks/>
              </p:cNvSpPr>
              <p:nvPr/>
            </p:nvSpPr>
            <p:spPr bwMode="hidden">
              <a:xfrm>
                <a:off x="2987" y="4044"/>
                <a:ext cx="108" cy="252"/>
              </a:xfrm>
              <a:custGeom>
                <a:avLst/>
                <a:gdLst/>
                <a:ahLst/>
                <a:cxnLst>
                  <a:cxn ang="0">
                    <a:pos x="89" y="84"/>
                  </a:cxn>
                  <a:cxn ang="0">
                    <a:pos x="83" y="132"/>
                  </a:cxn>
                  <a:cxn ang="0">
                    <a:pos x="65" y="174"/>
                  </a:cxn>
                  <a:cxn ang="0">
                    <a:pos x="36" y="216"/>
                  </a:cxn>
                  <a:cxn ang="0">
                    <a:pos x="0" y="252"/>
                  </a:cxn>
                  <a:cxn ang="0">
                    <a:pos x="18" y="252"/>
                  </a:cxn>
                  <a:cxn ang="0">
                    <a:pos x="53" y="216"/>
                  </a:cxn>
                  <a:cxn ang="0">
                    <a:pos x="83" y="174"/>
                  </a:cxn>
                  <a:cxn ang="0">
                    <a:pos x="101" y="132"/>
                  </a:cxn>
                  <a:cxn ang="0">
                    <a:pos x="107" y="84"/>
                  </a:cxn>
                  <a:cxn ang="0">
                    <a:pos x="101" y="42"/>
                  </a:cxn>
                  <a:cxn ang="0">
                    <a:pos x="89" y="0"/>
                  </a:cxn>
                  <a:cxn ang="0">
                    <a:pos x="65" y="0"/>
                  </a:cxn>
                  <a:cxn ang="0">
                    <a:pos x="83" y="42"/>
                  </a:cxn>
                  <a:cxn ang="0">
                    <a:pos x="89" y="84"/>
                  </a:cxn>
                  <a:cxn ang="0">
                    <a:pos x="89" y="84"/>
                  </a:cxn>
                </a:cxnLst>
                <a:rect l="0" t="0" r="r" b="b"/>
                <a:pathLst>
                  <a:path w="107" h="252">
                    <a:moveTo>
                      <a:pt x="89" y="84"/>
                    </a:moveTo>
                    <a:lnTo>
                      <a:pt x="83" y="132"/>
                    </a:lnTo>
                    <a:lnTo>
                      <a:pt x="65" y="174"/>
                    </a:lnTo>
                    <a:lnTo>
                      <a:pt x="36" y="216"/>
                    </a:lnTo>
                    <a:lnTo>
                      <a:pt x="0" y="252"/>
                    </a:lnTo>
                    <a:lnTo>
                      <a:pt x="18" y="252"/>
                    </a:lnTo>
                    <a:lnTo>
                      <a:pt x="53" y="216"/>
                    </a:lnTo>
                    <a:lnTo>
                      <a:pt x="83" y="174"/>
                    </a:lnTo>
                    <a:lnTo>
                      <a:pt x="101" y="132"/>
                    </a:lnTo>
                    <a:lnTo>
                      <a:pt x="107" y="84"/>
                    </a:lnTo>
                    <a:lnTo>
                      <a:pt x="101" y="42"/>
                    </a:lnTo>
                    <a:lnTo>
                      <a:pt x="89" y="0"/>
                    </a:lnTo>
                    <a:lnTo>
                      <a:pt x="65" y="0"/>
                    </a:lnTo>
                    <a:lnTo>
                      <a:pt x="83" y="42"/>
                    </a:lnTo>
                    <a:lnTo>
                      <a:pt x="89" y="84"/>
                    </a:lnTo>
                    <a:lnTo>
                      <a:pt x="89" y="8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1961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  <p:sp>
            <p:nvSpPr>
              <p:cNvPr id="1079" name="Freeform 30"/>
              <p:cNvSpPr>
                <a:spLocks/>
              </p:cNvSpPr>
              <p:nvPr/>
            </p:nvSpPr>
            <p:spPr bwMode="hidden">
              <a:xfrm>
                <a:off x="2068" y="3685"/>
                <a:ext cx="835" cy="150"/>
              </a:xfrm>
              <a:custGeom>
                <a:avLst/>
                <a:gdLst>
                  <a:gd name="T0" fmla="*/ 518 w 835"/>
                  <a:gd name="T1" fmla="*/ 18 h 150"/>
                  <a:gd name="T2" fmla="*/ 597 w 835"/>
                  <a:gd name="T3" fmla="*/ 24 h 150"/>
                  <a:gd name="T4" fmla="*/ 682 w 835"/>
                  <a:gd name="T5" fmla="*/ 30 h 150"/>
                  <a:gd name="T6" fmla="*/ 755 w 835"/>
                  <a:gd name="T7" fmla="*/ 42 h 150"/>
                  <a:gd name="T8" fmla="*/ 828 w 835"/>
                  <a:gd name="T9" fmla="*/ 60 h 150"/>
                  <a:gd name="T10" fmla="*/ 835 w 835"/>
                  <a:gd name="T11" fmla="*/ 42 h 150"/>
                  <a:gd name="T12" fmla="*/ 761 w 835"/>
                  <a:gd name="T13" fmla="*/ 24 h 150"/>
                  <a:gd name="T14" fmla="*/ 688 w 835"/>
                  <a:gd name="T15" fmla="*/ 12 h 150"/>
                  <a:gd name="T16" fmla="*/ 603 w 835"/>
                  <a:gd name="T17" fmla="*/ 6 h 150"/>
                  <a:gd name="T18" fmla="*/ 518 w 835"/>
                  <a:gd name="T19" fmla="*/ 0 h 150"/>
                  <a:gd name="T20" fmla="*/ 372 w 835"/>
                  <a:gd name="T21" fmla="*/ 12 h 150"/>
                  <a:gd name="T22" fmla="*/ 232 w 835"/>
                  <a:gd name="T23" fmla="*/ 36 h 150"/>
                  <a:gd name="T24" fmla="*/ 110 w 835"/>
                  <a:gd name="T25" fmla="*/ 78 h 150"/>
                  <a:gd name="T26" fmla="*/ 0 w 835"/>
                  <a:gd name="T27" fmla="*/ 132 h 150"/>
                  <a:gd name="T28" fmla="*/ 19 w 835"/>
                  <a:gd name="T29" fmla="*/ 150 h 150"/>
                  <a:gd name="T30" fmla="*/ 122 w 835"/>
                  <a:gd name="T31" fmla="*/ 96 h 150"/>
                  <a:gd name="T32" fmla="*/ 244 w 835"/>
                  <a:gd name="T33" fmla="*/ 54 h 150"/>
                  <a:gd name="T34" fmla="*/ 378 w 835"/>
                  <a:gd name="T35" fmla="*/ 30 h 150"/>
                  <a:gd name="T36" fmla="*/ 518 w 835"/>
                  <a:gd name="T37" fmla="*/ 18 h 150"/>
                  <a:gd name="T38" fmla="*/ 518 w 835"/>
                  <a:gd name="T39" fmla="*/ 18 h 150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</a:gdLst>
                <a:ahLst/>
                <a:cxnLst>
                  <a:cxn ang="T40">
                    <a:pos x="T0" y="T1"/>
                  </a:cxn>
                  <a:cxn ang="T41">
                    <a:pos x="T2" y="T3"/>
                  </a:cxn>
                  <a:cxn ang="T42">
                    <a:pos x="T4" y="T5"/>
                  </a:cxn>
                  <a:cxn ang="T43">
                    <a:pos x="T6" y="T7"/>
                  </a:cxn>
                  <a:cxn ang="T44">
                    <a:pos x="T8" y="T9"/>
                  </a:cxn>
                  <a:cxn ang="T45">
                    <a:pos x="T10" y="T11"/>
                  </a:cxn>
                  <a:cxn ang="T46">
                    <a:pos x="T12" y="T13"/>
                  </a:cxn>
                  <a:cxn ang="T47">
                    <a:pos x="T14" y="T15"/>
                  </a:cxn>
                  <a:cxn ang="T48">
                    <a:pos x="T16" y="T17"/>
                  </a:cxn>
                  <a:cxn ang="T49">
                    <a:pos x="T18" y="T19"/>
                  </a:cxn>
                  <a:cxn ang="T50">
                    <a:pos x="T20" y="T21"/>
                  </a:cxn>
                  <a:cxn ang="T51">
                    <a:pos x="T22" y="T23"/>
                  </a:cxn>
                  <a:cxn ang="T52">
                    <a:pos x="T24" y="T25"/>
                  </a:cxn>
                  <a:cxn ang="T53">
                    <a:pos x="T26" y="T27"/>
                  </a:cxn>
                  <a:cxn ang="T54">
                    <a:pos x="T28" y="T29"/>
                  </a:cxn>
                  <a:cxn ang="T55">
                    <a:pos x="T30" y="T31"/>
                  </a:cxn>
                  <a:cxn ang="T56">
                    <a:pos x="T32" y="T33"/>
                  </a:cxn>
                  <a:cxn ang="T57">
                    <a:pos x="T34" y="T35"/>
                  </a:cxn>
                  <a:cxn ang="T58">
                    <a:pos x="T36" y="T37"/>
                  </a:cxn>
                  <a:cxn ang="T59">
                    <a:pos x="T38" y="T39"/>
                  </a:cxn>
                </a:cxnLst>
                <a:rect l="0" t="0" r="r" b="b"/>
                <a:pathLst>
                  <a:path w="835" h="150">
                    <a:moveTo>
                      <a:pt x="518" y="18"/>
                    </a:moveTo>
                    <a:lnTo>
                      <a:pt x="597" y="24"/>
                    </a:lnTo>
                    <a:lnTo>
                      <a:pt x="682" y="30"/>
                    </a:lnTo>
                    <a:lnTo>
                      <a:pt x="755" y="42"/>
                    </a:lnTo>
                    <a:lnTo>
                      <a:pt x="828" y="60"/>
                    </a:lnTo>
                    <a:lnTo>
                      <a:pt x="835" y="42"/>
                    </a:lnTo>
                    <a:lnTo>
                      <a:pt x="761" y="24"/>
                    </a:lnTo>
                    <a:lnTo>
                      <a:pt x="688" y="12"/>
                    </a:lnTo>
                    <a:lnTo>
                      <a:pt x="603" y="6"/>
                    </a:lnTo>
                    <a:lnTo>
                      <a:pt x="518" y="0"/>
                    </a:lnTo>
                    <a:lnTo>
                      <a:pt x="372" y="12"/>
                    </a:lnTo>
                    <a:lnTo>
                      <a:pt x="232" y="36"/>
                    </a:lnTo>
                    <a:lnTo>
                      <a:pt x="110" y="78"/>
                    </a:lnTo>
                    <a:lnTo>
                      <a:pt x="0" y="132"/>
                    </a:lnTo>
                    <a:lnTo>
                      <a:pt x="19" y="150"/>
                    </a:lnTo>
                    <a:lnTo>
                      <a:pt x="122" y="96"/>
                    </a:lnTo>
                    <a:lnTo>
                      <a:pt x="244" y="54"/>
                    </a:lnTo>
                    <a:lnTo>
                      <a:pt x="378" y="30"/>
                    </a:lnTo>
                    <a:lnTo>
                      <a:pt x="518" y="18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pt-PT"/>
              </a:p>
            </p:txBody>
          </p:sp>
          <p:sp>
            <p:nvSpPr>
              <p:cNvPr id="1080" name="Freeform 31"/>
              <p:cNvSpPr>
                <a:spLocks/>
              </p:cNvSpPr>
              <p:nvPr/>
            </p:nvSpPr>
            <p:spPr bwMode="hidden">
              <a:xfrm>
                <a:off x="1867" y="3853"/>
                <a:ext cx="171" cy="461"/>
              </a:xfrm>
              <a:custGeom>
                <a:avLst/>
                <a:gdLst>
                  <a:gd name="T0" fmla="*/ 31 w 171"/>
                  <a:gd name="T1" fmla="*/ 263 h 461"/>
                  <a:gd name="T2" fmla="*/ 43 w 171"/>
                  <a:gd name="T3" fmla="*/ 191 h 461"/>
                  <a:gd name="T4" fmla="*/ 67 w 171"/>
                  <a:gd name="T5" fmla="*/ 131 h 461"/>
                  <a:gd name="T6" fmla="*/ 116 w 171"/>
                  <a:gd name="T7" fmla="*/ 72 h 461"/>
                  <a:gd name="T8" fmla="*/ 171 w 171"/>
                  <a:gd name="T9" fmla="*/ 18 h 461"/>
                  <a:gd name="T10" fmla="*/ 153 w 171"/>
                  <a:gd name="T11" fmla="*/ 0 h 461"/>
                  <a:gd name="T12" fmla="*/ 86 w 171"/>
                  <a:gd name="T13" fmla="*/ 60 h 461"/>
                  <a:gd name="T14" fmla="*/ 43 w 171"/>
                  <a:gd name="T15" fmla="*/ 120 h 461"/>
                  <a:gd name="T16" fmla="*/ 13 w 171"/>
                  <a:gd name="T17" fmla="*/ 191 h 461"/>
                  <a:gd name="T18" fmla="*/ 0 w 171"/>
                  <a:gd name="T19" fmla="*/ 263 h 461"/>
                  <a:gd name="T20" fmla="*/ 6 w 171"/>
                  <a:gd name="T21" fmla="*/ 317 h 461"/>
                  <a:gd name="T22" fmla="*/ 25 w 171"/>
                  <a:gd name="T23" fmla="*/ 365 h 461"/>
                  <a:gd name="T24" fmla="*/ 49 w 171"/>
                  <a:gd name="T25" fmla="*/ 413 h 461"/>
                  <a:gd name="T26" fmla="*/ 86 w 171"/>
                  <a:gd name="T27" fmla="*/ 461 h 461"/>
                  <a:gd name="T28" fmla="*/ 122 w 171"/>
                  <a:gd name="T29" fmla="*/ 461 h 461"/>
                  <a:gd name="T30" fmla="*/ 86 w 171"/>
                  <a:gd name="T31" fmla="*/ 413 h 461"/>
                  <a:gd name="T32" fmla="*/ 55 w 171"/>
                  <a:gd name="T33" fmla="*/ 365 h 461"/>
                  <a:gd name="T34" fmla="*/ 37 w 171"/>
                  <a:gd name="T35" fmla="*/ 317 h 461"/>
                  <a:gd name="T36" fmla="*/ 31 w 171"/>
                  <a:gd name="T37" fmla="*/ 263 h 461"/>
                  <a:gd name="T38" fmla="*/ 31 w 171"/>
                  <a:gd name="T39" fmla="*/ 263 h 461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</a:gdLst>
                <a:ahLst/>
                <a:cxnLst>
                  <a:cxn ang="T40">
                    <a:pos x="T0" y="T1"/>
                  </a:cxn>
                  <a:cxn ang="T41">
                    <a:pos x="T2" y="T3"/>
                  </a:cxn>
                  <a:cxn ang="T42">
                    <a:pos x="T4" y="T5"/>
                  </a:cxn>
                  <a:cxn ang="T43">
                    <a:pos x="T6" y="T7"/>
                  </a:cxn>
                  <a:cxn ang="T44">
                    <a:pos x="T8" y="T9"/>
                  </a:cxn>
                  <a:cxn ang="T45">
                    <a:pos x="T10" y="T11"/>
                  </a:cxn>
                  <a:cxn ang="T46">
                    <a:pos x="T12" y="T13"/>
                  </a:cxn>
                  <a:cxn ang="T47">
                    <a:pos x="T14" y="T15"/>
                  </a:cxn>
                  <a:cxn ang="T48">
                    <a:pos x="T16" y="T17"/>
                  </a:cxn>
                  <a:cxn ang="T49">
                    <a:pos x="T18" y="T19"/>
                  </a:cxn>
                  <a:cxn ang="T50">
                    <a:pos x="T20" y="T21"/>
                  </a:cxn>
                  <a:cxn ang="T51">
                    <a:pos x="T22" y="T23"/>
                  </a:cxn>
                  <a:cxn ang="T52">
                    <a:pos x="T24" y="T25"/>
                  </a:cxn>
                  <a:cxn ang="T53">
                    <a:pos x="T26" y="T27"/>
                  </a:cxn>
                  <a:cxn ang="T54">
                    <a:pos x="T28" y="T29"/>
                  </a:cxn>
                  <a:cxn ang="T55">
                    <a:pos x="T30" y="T31"/>
                  </a:cxn>
                  <a:cxn ang="T56">
                    <a:pos x="T32" y="T33"/>
                  </a:cxn>
                  <a:cxn ang="T57">
                    <a:pos x="T34" y="T35"/>
                  </a:cxn>
                  <a:cxn ang="T58">
                    <a:pos x="T36" y="T37"/>
                  </a:cxn>
                  <a:cxn ang="T59">
                    <a:pos x="T38" y="T39"/>
                  </a:cxn>
                </a:cxnLst>
                <a:rect l="0" t="0" r="r" b="b"/>
                <a:pathLst>
                  <a:path w="171" h="461">
                    <a:moveTo>
                      <a:pt x="31" y="263"/>
                    </a:moveTo>
                    <a:lnTo>
                      <a:pt x="43" y="191"/>
                    </a:lnTo>
                    <a:lnTo>
                      <a:pt x="67" y="131"/>
                    </a:lnTo>
                    <a:lnTo>
                      <a:pt x="116" y="72"/>
                    </a:lnTo>
                    <a:lnTo>
                      <a:pt x="171" y="18"/>
                    </a:lnTo>
                    <a:lnTo>
                      <a:pt x="153" y="0"/>
                    </a:lnTo>
                    <a:lnTo>
                      <a:pt x="86" y="60"/>
                    </a:lnTo>
                    <a:lnTo>
                      <a:pt x="43" y="120"/>
                    </a:lnTo>
                    <a:lnTo>
                      <a:pt x="13" y="191"/>
                    </a:lnTo>
                    <a:lnTo>
                      <a:pt x="0" y="263"/>
                    </a:lnTo>
                    <a:lnTo>
                      <a:pt x="6" y="317"/>
                    </a:lnTo>
                    <a:lnTo>
                      <a:pt x="25" y="365"/>
                    </a:lnTo>
                    <a:lnTo>
                      <a:pt x="49" y="413"/>
                    </a:lnTo>
                    <a:lnTo>
                      <a:pt x="86" y="461"/>
                    </a:lnTo>
                    <a:lnTo>
                      <a:pt x="122" y="461"/>
                    </a:lnTo>
                    <a:lnTo>
                      <a:pt x="86" y="413"/>
                    </a:lnTo>
                    <a:lnTo>
                      <a:pt x="55" y="365"/>
                    </a:lnTo>
                    <a:lnTo>
                      <a:pt x="37" y="317"/>
                    </a:lnTo>
                    <a:lnTo>
                      <a:pt x="31" y="263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pt-PT"/>
              </a:p>
            </p:txBody>
          </p:sp>
          <p:sp>
            <p:nvSpPr>
              <p:cNvPr id="137248" name="Freeform 32"/>
              <p:cNvSpPr>
                <a:spLocks/>
              </p:cNvSpPr>
              <p:nvPr/>
            </p:nvSpPr>
            <p:spPr bwMode="hidden">
              <a:xfrm>
                <a:off x="2951" y="3751"/>
                <a:ext cx="360" cy="563"/>
              </a:xfrm>
              <a:custGeom>
                <a:avLst/>
                <a:gdLst/>
                <a:ahLst/>
                <a:cxnLst>
                  <a:cxn ang="0">
                    <a:pos x="360" y="365"/>
                  </a:cxn>
                  <a:cxn ang="0">
                    <a:pos x="353" y="305"/>
                  </a:cxn>
                  <a:cxn ang="0">
                    <a:pos x="335" y="251"/>
                  </a:cxn>
                  <a:cxn ang="0">
                    <a:pos x="305" y="204"/>
                  </a:cxn>
                  <a:cxn ang="0">
                    <a:pos x="262" y="156"/>
                  </a:cxn>
                  <a:cxn ang="0">
                    <a:pos x="213" y="108"/>
                  </a:cxn>
                  <a:cxn ang="0">
                    <a:pos x="159" y="66"/>
                  </a:cxn>
                  <a:cxn ang="0">
                    <a:pos x="92" y="30"/>
                  </a:cxn>
                  <a:cxn ang="0">
                    <a:pos x="19" y="0"/>
                  </a:cxn>
                  <a:cxn ang="0">
                    <a:pos x="0" y="12"/>
                  </a:cxn>
                  <a:cxn ang="0">
                    <a:pos x="67" y="42"/>
                  </a:cxn>
                  <a:cxn ang="0">
                    <a:pos x="134" y="78"/>
                  </a:cxn>
                  <a:cxn ang="0">
                    <a:pos x="189" y="114"/>
                  </a:cxn>
                  <a:cxn ang="0">
                    <a:pos x="238" y="162"/>
                  </a:cxn>
                  <a:cxn ang="0">
                    <a:pos x="274" y="210"/>
                  </a:cxn>
                  <a:cxn ang="0">
                    <a:pos x="299" y="257"/>
                  </a:cxn>
                  <a:cxn ang="0">
                    <a:pos x="317" y="311"/>
                  </a:cxn>
                  <a:cxn ang="0">
                    <a:pos x="323" y="365"/>
                  </a:cxn>
                  <a:cxn ang="0">
                    <a:pos x="317" y="419"/>
                  </a:cxn>
                  <a:cxn ang="0">
                    <a:pos x="299" y="467"/>
                  </a:cxn>
                  <a:cxn ang="0">
                    <a:pos x="274" y="515"/>
                  </a:cxn>
                  <a:cxn ang="0">
                    <a:pos x="238" y="563"/>
                  </a:cxn>
                  <a:cxn ang="0">
                    <a:pos x="268" y="563"/>
                  </a:cxn>
                  <a:cxn ang="0">
                    <a:pos x="311" y="515"/>
                  </a:cxn>
                  <a:cxn ang="0">
                    <a:pos x="335" y="467"/>
                  </a:cxn>
                  <a:cxn ang="0">
                    <a:pos x="353" y="419"/>
                  </a:cxn>
                  <a:cxn ang="0">
                    <a:pos x="360" y="365"/>
                  </a:cxn>
                  <a:cxn ang="0">
                    <a:pos x="360" y="365"/>
                  </a:cxn>
                </a:cxnLst>
                <a:rect l="0" t="0" r="r" b="b"/>
                <a:pathLst>
                  <a:path w="360" h="563">
                    <a:moveTo>
                      <a:pt x="360" y="365"/>
                    </a:moveTo>
                    <a:lnTo>
                      <a:pt x="353" y="305"/>
                    </a:lnTo>
                    <a:lnTo>
                      <a:pt x="335" y="251"/>
                    </a:lnTo>
                    <a:lnTo>
                      <a:pt x="305" y="204"/>
                    </a:lnTo>
                    <a:lnTo>
                      <a:pt x="262" y="156"/>
                    </a:lnTo>
                    <a:lnTo>
                      <a:pt x="213" y="108"/>
                    </a:lnTo>
                    <a:lnTo>
                      <a:pt x="159" y="66"/>
                    </a:lnTo>
                    <a:lnTo>
                      <a:pt x="92" y="30"/>
                    </a:lnTo>
                    <a:lnTo>
                      <a:pt x="19" y="0"/>
                    </a:lnTo>
                    <a:lnTo>
                      <a:pt x="0" y="12"/>
                    </a:lnTo>
                    <a:lnTo>
                      <a:pt x="67" y="42"/>
                    </a:lnTo>
                    <a:lnTo>
                      <a:pt x="134" y="78"/>
                    </a:lnTo>
                    <a:lnTo>
                      <a:pt x="189" y="114"/>
                    </a:lnTo>
                    <a:lnTo>
                      <a:pt x="238" y="162"/>
                    </a:lnTo>
                    <a:lnTo>
                      <a:pt x="274" y="210"/>
                    </a:lnTo>
                    <a:lnTo>
                      <a:pt x="299" y="257"/>
                    </a:lnTo>
                    <a:lnTo>
                      <a:pt x="317" y="311"/>
                    </a:lnTo>
                    <a:lnTo>
                      <a:pt x="323" y="365"/>
                    </a:lnTo>
                    <a:lnTo>
                      <a:pt x="317" y="419"/>
                    </a:lnTo>
                    <a:lnTo>
                      <a:pt x="299" y="467"/>
                    </a:lnTo>
                    <a:lnTo>
                      <a:pt x="274" y="515"/>
                    </a:lnTo>
                    <a:lnTo>
                      <a:pt x="238" y="563"/>
                    </a:lnTo>
                    <a:lnTo>
                      <a:pt x="268" y="563"/>
                    </a:lnTo>
                    <a:lnTo>
                      <a:pt x="311" y="515"/>
                    </a:lnTo>
                    <a:lnTo>
                      <a:pt x="335" y="467"/>
                    </a:lnTo>
                    <a:lnTo>
                      <a:pt x="353" y="419"/>
                    </a:lnTo>
                    <a:lnTo>
                      <a:pt x="360" y="365"/>
                    </a:lnTo>
                    <a:lnTo>
                      <a:pt x="360" y="36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  <p:sp>
            <p:nvSpPr>
              <p:cNvPr id="137249" name="Freeform 33"/>
              <p:cNvSpPr>
                <a:spLocks/>
              </p:cNvSpPr>
              <p:nvPr/>
            </p:nvSpPr>
            <p:spPr bwMode="hidden">
              <a:xfrm>
                <a:off x="2318" y="3631"/>
                <a:ext cx="1078" cy="425"/>
              </a:xfrm>
              <a:custGeom>
                <a:avLst/>
                <a:gdLst/>
                <a:ahLst/>
                <a:cxnLst>
                  <a:cxn ang="0">
                    <a:pos x="1053" y="425"/>
                  </a:cxn>
                  <a:cxn ang="0">
                    <a:pos x="1078" y="419"/>
                  </a:cxn>
                  <a:cxn ang="0">
                    <a:pos x="1066" y="377"/>
                  </a:cxn>
                  <a:cxn ang="0">
                    <a:pos x="1047" y="336"/>
                  </a:cxn>
                  <a:cxn ang="0">
                    <a:pos x="986" y="252"/>
                  </a:cxn>
                  <a:cxn ang="0">
                    <a:pos x="907" y="180"/>
                  </a:cxn>
                  <a:cxn ang="0">
                    <a:pos x="810" y="120"/>
                  </a:cxn>
                  <a:cxn ang="0">
                    <a:pos x="694" y="72"/>
                  </a:cxn>
                  <a:cxn ang="0">
                    <a:pos x="560" y="30"/>
                  </a:cxn>
                  <a:cxn ang="0">
                    <a:pos x="420" y="6"/>
                  </a:cxn>
                  <a:cxn ang="0">
                    <a:pos x="268" y="0"/>
                  </a:cxn>
                  <a:cxn ang="0">
                    <a:pos x="134" y="6"/>
                  </a:cxn>
                  <a:cxn ang="0">
                    <a:pos x="0" y="24"/>
                  </a:cxn>
                  <a:cxn ang="0">
                    <a:pos x="12" y="36"/>
                  </a:cxn>
                  <a:cxn ang="0">
                    <a:pos x="134" y="18"/>
                  </a:cxn>
                  <a:cxn ang="0">
                    <a:pos x="268" y="12"/>
                  </a:cxn>
                  <a:cxn ang="0">
                    <a:pos x="420" y="18"/>
                  </a:cxn>
                  <a:cxn ang="0">
                    <a:pos x="554" y="42"/>
                  </a:cxn>
                  <a:cxn ang="0">
                    <a:pos x="682" y="84"/>
                  </a:cxn>
                  <a:cxn ang="0">
                    <a:pos x="798" y="132"/>
                  </a:cxn>
                  <a:cxn ang="0">
                    <a:pos x="895" y="192"/>
                  </a:cxn>
                  <a:cxn ang="0">
                    <a:pos x="968" y="264"/>
                  </a:cxn>
                  <a:cxn ang="0">
                    <a:pos x="999" y="300"/>
                  </a:cxn>
                  <a:cxn ang="0">
                    <a:pos x="1023" y="342"/>
                  </a:cxn>
                  <a:cxn ang="0">
                    <a:pos x="1041" y="383"/>
                  </a:cxn>
                  <a:cxn ang="0">
                    <a:pos x="1053" y="425"/>
                  </a:cxn>
                  <a:cxn ang="0">
                    <a:pos x="1053" y="425"/>
                  </a:cxn>
                </a:cxnLst>
                <a:rect l="0" t="0" r="r" b="b"/>
                <a:pathLst>
                  <a:path w="1078" h="425">
                    <a:moveTo>
                      <a:pt x="1053" y="425"/>
                    </a:moveTo>
                    <a:lnTo>
                      <a:pt x="1078" y="419"/>
                    </a:lnTo>
                    <a:lnTo>
                      <a:pt x="1066" y="377"/>
                    </a:lnTo>
                    <a:lnTo>
                      <a:pt x="1047" y="336"/>
                    </a:lnTo>
                    <a:lnTo>
                      <a:pt x="986" y="252"/>
                    </a:lnTo>
                    <a:lnTo>
                      <a:pt x="907" y="180"/>
                    </a:lnTo>
                    <a:lnTo>
                      <a:pt x="810" y="120"/>
                    </a:lnTo>
                    <a:lnTo>
                      <a:pt x="694" y="72"/>
                    </a:lnTo>
                    <a:lnTo>
                      <a:pt x="560" y="30"/>
                    </a:lnTo>
                    <a:lnTo>
                      <a:pt x="420" y="6"/>
                    </a:lnTo>
                    <a:lnTo>
                      <a:pt x="268" y="0"/>
                    </a:lnTo>
                    <a:lnTo>
                      <a:pt x="134" y="6"/>
                    </a:lnTo>
                    <a:lnTo>
                      <a:pt x="0" y="24"/>
                    </a:lnTo>
                    <a:lnTo>
                      <a:pt x="12" y="36"/>
                    </a:lnTo>
                    <a:lnTo>
                      <a:pt x="134" y="18"/>
                    </a:lnTo>
                    <a:lnTo>
                      <a:pt x="268" y="12"/>
                    </a:lnTo>
                    <a:lnTo>
                      <a:pt x="420" y="18"/>
                    </a:lnTo>
                    <a:lnTo>
                      <a:pt x="554" y="42"/>
                    </a:lnTo>
                    <a:lnTo>
                      <a:pt x="682" y="84"/>
                    </a:lnTo>
                    <a:lnTo>
                      <a:pt x="798" y="132"/>
                    </a:lnTo>
                    <a:lnTo>
                      <a:pt x="895" y="192"/>
                    </a:lnTo>
                    <a:lnTo>
                      <a:pt x="968" y="264"/>
                    </a:lnTo>
                    <a:lnTo>
                      <a:pt x="999" y="300"/>
                    </a:lnTo>
                    <a:lnTo>
                      <a:pt x="1023" y="342"/>
                    </a:lnTo>
                    <a:lnTo>
                      <a:pt x="1041" y="383"/>
                    </a:lnTo>
                    <a:lnTo>
                      <a:pt x="1053" y="425"/>
                    </a:lnTo>
                    <a:lnTo>
                      <a:pt x="1053" y="42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  <p:sp>
            <p:nvSpPr>
              <p:cNvPr id="137250" name="Freeform 34"/>
              <p:cNvSpPr>
                <a:spLocks/>
              </p:cNvSpPr>
              <p:nvPr/>
            </p:nvSpPr>
            <p:spPr bwMode="hidden">
              <a:xfrm>
                <a:off x="3304" y="4080"/>
                <a:ext cx="98" cy="234"/>
              </a:xfrm>
              <a:custGeom>
                <a:avLst/>
                <a:gdLst/>
                <a:ahLst/>
                <a:cxnLst>
                  <a:cxn ang="0">
                    <a:pos x="0" y="234"/>
                  </a:cxn>
                  <a:cxn ang="0">
                    <a:pos x="25" y="234"/>
                  </a:cxn>
                  <a:cxn ang="0">
                    <a:pos x="55" y="186"/>
                  </a:cxn>
                  <a:cxn ang="0">
                    <a:pos x="80" y="138"/>
                  </a:cxn>
                  <a:cxn ang="0">
                    <a:pos x="92" y="90"/>
                  </a:cxn>
                  <a:cxn ang="0">
                    <a:pos x="98" y="36"/>
                  </a:cxn>
                  <a:cxn ang="0">
                    <a:pos x="98" y="0"/>
                  </a:cxn>
                  <a:cxn ang="0">
                    <a:pos x="74" y="0"/>
                  </a:cxn>
                  <a:cxn ang="0">
                    <a:pos x="74" y="36"/>
                  </a:cxn>
                  <a:cxn ang="0">
                    <a:pos x="67" y="90"/>
                  </a:cxn>
                  <a:cxn ang="0">
                    <a:pos x="55" y="138"/>
                  </a:cxn>
                  <a:cxn ang="0">
                    <a:pos x="31" y="186"/>
                  </a:cxn>
                  <a:cxn ang="0">
                    <a:pos x="0" y="234"/>
                  </a:cxn>
                  <a:cxn ang="0">
                    <a:pos x="0" y="234"/>
                  </a:cxn>
                </a:cxnLst>
                <a:rect l="0" t="0" r="r" b="b"/>
                <a:pathLst>
                  <a:path w="98" h="234">
                    <a:moveTo>
                      <a:pt x="0" y="234"/>
                    </a:moveTo>
                    <a:lnTo>
                      <a:pt x="25" y="234"/>
                    </a:lnTo>
                    <a:lnTo>
                      <a:pt x="55" y="186"/>
                    </a:lnTo>
                    <a:lnTo>
                      <a:pt x="80" y="138"/>
                    </a:lnTo>
                    <a:lnTo>
                      <a:pt x="92" y="90"/>
                    </a:lnTo>
                    <a:lnTo>
                      <a:pt x="98" y="36"/>
                    </a:lnTo>
                    <a:lnTo>
                      <a:pt x="98" y="0"/>
                    </a:lnTo>
                    <a:lnTo>
                      <a:pt x="74" y="0"/>
                    </a:lnTo>
                    <a:lnTo>
                      <a:pt x="74" y="36"/>
                    </a:lnTo>
                    <a:lnTo>
                      <a:pt x="67" y="90"/>
                    </a:lnTo>
                    <a:lnTo>
                      <a:pt x="55" y="138"/>
                    </a:lnTo>
                    <a:lnTo>
                      <a:pt x="31" y="186"/>
                    </a:lnTo>
                    <a:lnTo>
                      <a:pt x="0" y="234"/>
                    </a:lnTo>
                    <a:lnTo>
                      <a:pt x="0" y="23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  <p:sp>
            <p:nvSpPr>
              <p:cNvPr id="1084" name="Freeform 35"/>
              <p:cNvSpPr>
                <a:spLocks/>
              </p:cNvSpPr>
              <p:nvPr/>
            </p:nvSpPr>
            <p:spPr bwMode="hidden">
              <a:xfrm>
                <a:off x="1776" y="3673"/>
                <a:ext cx="481" cy="641"/>
              </a:xfrm>
              <a:custGeom>
                <a:avLst/>
                <a:gdLst>
                  <a:gd name="T0" fmla="*/ 18 w 481"/>
                  <a:gd name="T1" fmla="*/ 443 h 641"/>
                  <a:gd name="T2" fmla="*/ 24 w 481"/>
                  <a:gd name="T3" fmla="*/ 371 h 641"/>
                  <a:gd name="T4" fmla="*/ 55 w 481"/>
                  <a:gd name="T5" fmla="*/ 305 h 641"/>
                  <a:gd name="T6" fmla="*/ 91 w 481"/>
                  <a:gd name="T7" fmla="*/ 246 h 641"/>
                  <a:gd name="T8" fmla="*/ 146 w 481"/>
                  <a:gd name="T9" fmla="*/ 186 h 641"/>
                  <a:gd name="T10" fmla="*/ 213 w 481"/>
                  <a:gd name="T11" fmla="*/ 132 h 641"/>
                  <a:gd name="T12" fmla="*/ 292 w 481"/>
                  <a:gd name="T13" fmla="*/ 84 h 641"/>
                  <a:gd name="T14" fmla="*/ 384 w 481"/>
                  <a:gd name="T15" fmla="*/ 48 h 641"/>
                  <a:gd name="T16" fmla="*/ 481 w 481"/>
                  <a:gd name="T17" fmla="*/ 12 h 641"/>
                  <a:gd name="T18" fmla="*/ 457 w 481"/>
                  <a:gd name="T19" fmla="*/ 0 h 641"/>
                  <a:gd name="T20" fmla="*/ 359 w 481"/>
                  <a:gd name="T21" fmla="*/ 36 h 641"/>
                  <a:gd name="T22" fmla="*/ 274 w 481"/>
                  <a:gd name="T23" fmla="*/ 78 h 641"/>
                  <a:gd name="T24" fmla="*/ 195 w 481"/>
                  <a:gd name="T25" fmla="*/ 126 h 641"/>
                  <a:gd name="T26" fmla="*/ 128 w 481"/>
                  <a:gd name="T27" fmla="*/ 180 h 641"/>
                  <a:gd name="T28" fmla="*/ 73 w 481"/>
                  <a:gd name="T29" fmla="*/ 240 h 641"/>
                  <a:gd name="T30" fmla="*/ 37 w 481"/>
                  <a:gd name="T31" fmla="*/ 305 h 641"/>
                  <a:gd name="T32" fmla="*/ 6 w 481"/>
                  <a:gd name="T33" fmla="*/ 371 h 641"/>
                  <a:gd name="T34" fmla="*/ 0 w 481"/>
                  <a:gd name="T35" fmla="*/ 443 h 641"/>
                  <a:gd name="T36" fmla="*/ 6 w 481"/>
                  <a:gd name="T37" fmla="*/ 497 h 641"/>
                  <a:gd name="T38" fmla="*/ 18 w 481"/>
                  <a:gd name="T39" fmla="*/ 545 h 641"/>
                  <a:gd name="T40" fmla="*/ 43 w 481"/>
                  <a:gd name="T41" fmla="*/ 593 h 641"/>
                  <a:gd name="T42" fmla="*/ 73 w 481"/>
                  <a:gd name="T43" fmla="*/ 641 h 641"/>
                  <a:gd name="T44" fmla="*/ 97 w 481"/>
                  <a:gd name="T45" fmla="*/ 641 h 641"/>
                  <a:gd name="T46" fmla="*/ 67 w 481"/>
                  <a:gd name="T47" fmla="*/ 593 h 641"/>
                  <a:gd name="T48" fmla="*/ 43 w 481"/>
                  <a:gd name="T49" fmla="*/ 545 h 641"/>
                  <a:gd name="T50" fmla="*/ 24 w 481"/>
                  <a:gd name="T51" fmla="*/ 497 h 641"/>
                  <a:gd name="T52" fmla="*/ 18 w 481"/>
                  <a:gd name="T53" fmla="*/ 443 h 641"/>
                  <a:gd name="T54" fmla="*/ 18 w 481"/>
                  <a:gd name="T55" fmla="*/ 443 h 641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</a:gdLst>
                <a:ahLst/>
                <a:cxnLst>
                  <a:cxn ang="T56">
                    <a:pos x="T0" y="T1"/>
                  </a:cxn>
                  <a:cxn ang="T57">
                    <a:pos x="T2" y="T3"/>
                  </a:cxn>
                  <a:cxn ang="T58">
                    <a:pos x="T4" y="T5"/>
                  </a:cxn>
                  <a:cxn ang="T59">
                    <a:pos x="T6" y="T7"/>
                  </a:cxn>
                  <a:cxn ang="T60">
                    <a:pos x="T8" y="T9"/>
                  </a:cxn>
                  <a:cxn ang="T61">
                    <a:pos x="T10" y="T11"/>
                  </a:cxn>
                  <a:cxn ang="T62">
                    <a:pos x="T12" y="T13"/>
                  </a:cxn>
                  <a:cxn ang="T63">
                    <a:pos x="T14" y="T15"/>
                  </a:cxn>
                  <a:cxn ang="T64">
                    <a:pos x="T16" y="T17"/>
                  </a:cxn>
                  <a:cxn ang="T65">
                    <a:pos x="T18" y="T19"/>
                  </a:cxn>
                  <a:cxn ang="T66">
                    <a:pos x="T20" y="T21"/>
                  </a:cxn>
                  <a:cxn ang="T67">
                    <a:pos x="T22" y="T23"/>
                  </a:cxn>
                  <a:cxn ang="T68">
                    <a:pos x="T24" y="T25"/>
                  </a:cxn>
                  <a:cxn ang="T69">
                    <a:pos x="T26" y="T27"/>
                  </a:cxn>
                  <a:cxn ang="T70">
                    <a:pos x="T28" y="T29"/>
                  </a:cxn>
                  <a:cxn ang="T71">
                    <a:pos x="T30" y="T31"/>
                  </a:cxn>
                  <a:cxn ang="T72">
                    <a:pos x="T32" y="T33"/>
                  </a:cxn>
                  <a:cxn ang="T73">
                    <a:pos x="T34" y="T35"/>
                  </a:cxn>
                  <a:cxn ang="T74">
                    <a:pos x="T36" y="T37"/>
                  </a:cxn>
                  <a:cxn ang="T75">
                    <a:pos x="T38" y="T39"/>
                  </a:cxn>
                  <a:cxn ang="T76">
                    <a:pos x="T40" y="T41"/>
                  </a:cxn>
                  <a:cxn ang="T77">
                    <a:pos x="T42" y="T43"/>
                  </a:cxn>
                  <a:cxn ang="T78">
                    <a:pos x="T44" y="T45"/>
                  </a:cxn>
                  <a:cxn ang="T79">
                    <a:pos x="T46" y="T47"/>
                  </a:cxn>
                  <a:cxn ang="T80">
                    <a:pos x="T48" y="T49"/>
                  </a:cxn>
                  <a:cxn ang="T81">
                    <a:pos x="T50" y="T51"/>
                  </a:cxn>
                  <a:cxn ang="T82">
                    <a:pos x="T52" y="T53"/>
                  </a:cxn>
                  <a:cxn ang="T83">
                    <a:pos x="T54" y="T55"/>
                  </a:cxn>
                </a:cxnLst>
                <a:rect l="0" t="0" r="r" b="b"/>
                <a:pathLst>
                  <a:path w="481" h="641">
                    <a:moveTo>
                      <a:pt x="18" y="443"/>
                    </a:moveTo>
                    <a:lnTo>
                      <a:pt x="24" y="371"/>
                    </a:lnTo>
                    <a:lnTo>
                      <a:pt x="55" y="305"/>
                    </a:lnTo>
                    <a:lnTo>
                      <a:pt x="91" y="246"/>
                    </a:lnTo>
                    <a:lnTo>
                      <a:pt x="146" y="186"/>
                    </a:lnTo>
                    <a:lnTo>
                      <a:pt x="213" y="132"/>
                    </a:lnTo>
                    <a:lnTo>
                      <a:pt x="292" y="84"/>
                    </a:lnTo>
                    <a:lnTo>
                      <a:pt x="384" y="48"/>
                    </a:lnTo>
                    <a:lnTo>
                      <a:pt x="481" y="12"/>
                    </a:lnTo>
                    <a:lnTo>
                      <a:pt x="457" y="0"/>
                    </a:lnTo>
                    <a:lnTo>
                      <a:pt x="359" y="36"/>
                    </a:lnTo>
                    <a:lnTo>
                      <a:pt x="274" y="78"/>
                    </a:lnTo>
                    <a:lnTo>
                      <a:pt x="195" y="126"/>
                    </a:lnTo>
                    <a:lnTo>
                      <a:pt x="128" y="180"/>
                    </a:lnTo>
                    <a:lnTo>
                      <a:pt x="73" y="240"/>
                    </a:lnTo>
                    <a:lnTo>
                      <a:pt x="37" y="305"/>
                    </a:lnTo>
                    <a:lnTo>
                      <a:pt x="6" y="371"/>
                    </a:lnTo>
                    <a:lnTo>
                      <a:pt x="0" y="443"/>
                    </a:lnTo>
                    <a:lnTo>
                      <a:pt x="6" y="497"/>
                    </a:lnTo>
                    <a:lnTo>
                      <a:pt x="18" y="545"/>
                    </a:lnTo>
                    <a:lnTo>
                      <a:pt x="43" y="593"/>
                    </a:lnTo>
                    <a:lnTo>
                      <a:pt x="73" y="641"/>
                    </a:lnTo>
                    <a:lnTo>
                      <a:pt x="97" y="641"/>
                    </a:lnTo>
                    <a:lnTo>
                      <a:pt x="67" y="593"/>
                    </a:lnTo>
                    <a:lnTo>
                      <a:pt x="43" y="545"/>
                    </a:lnTo>
                    <a:lnTo>
                      <a:pt x="24" y="497"/>
                    </a:lnTo>
                    <a:lnTo>
                      <a:pt x="18" y="443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pt-PT"/>
              </a:p>
            </p:txBody>
          </p:sp>
        </p:grpSp>
        <p:grpSp>
          <p:nvGrpSpPr>
            <p:cNvPr id="1036" name="Group 36"/>
            <p:cNvGrpSpPr>
              <a:grpSpLocks/>
            </p:cNvGrpSpPr>
            <p:nvPr userDrawn="1"/>
          </p:nvGrpSpPr>
          <p:grpSpPr bwMode="auto">
            <a:xfrm>
              <a:off x="4128" y="3360"/>
              <a:ext cx="1351" cy="821"/>
              <a:chOff x="4128" y="3360"/>
              <a:chExt cx="1351" cy="821"/>
            </a:xfrm>
          </p:grpSpPr>
          <p:sp>
            <p:nvSpPr>
              <p:cNvPr id="137253" name="Freeform 37"/>
              <p:cNvSpPr>
                <a:spLocks noEditPoints="1"/>
              </p:cNvSpPr>
              <p:nvPr/>
            </p:nvSpPr>
            <p:spPr bwMode="hidden">
              <a:xfrm>
                <a:off x="4200" y="3402"/>
                <a:ext cx="1201" cy="731"/>
              </a:xfrm>
              <a:custGeom>
                <a:avLst/>
                <a:gdLst/>
                <a:ahLst/>
                <a:cxnLst>
                  <a:cxn ang="0">
                    <a:pos x="484" y="6"/>
                  </a:cxn>
                  <a:cxn ang="0">
                    <a:pos x="263" y="60"/>
                  </a:cxn>
                  <a:cxn ang="0">
                    <a:pos x="101" y="162"/>
                  </a:cxn>
                  <a:cxn ang="0">
                    <a:pos x="12" y="294"/>
                  </a:cxn>
                  <a:cxn ang="0">
                    <a:pos x="0" y="366"/>
                  </a:cxn>
                  <a:cxn ang="0">
                    <a:pos x="12" y="437"/>
                  </a:cxn>
                  <a:cxn ang="0">
                    <a:pos x="101" y="569"/>
                  </a:cxn>
                  <a:cxn ang="0">
                    <a:pos x="263" y="671"/>
                  </a:cxn>
                  <a:cxn ang="0">
                    <a:pos x="484" y="725"/>
                  </a:cxn>
                  <a:cxn ang="0">
                    <a:pos x="723" y="725"/>
                  </a:cxn>
                  <a:cxn ang="0">
                    <a:pos x="938" y="671"/>
                  </a:cxn>
                  <a:cxn ang="0">
                    <a:pos x="1100" y="569"/>
                  </a:cxn>
                  <a:cxn ang="0">
                    <a:pos x="1189" y="437"/>
                  </a:cxn>
                  <a:cxn ang="0">
                    <a:pos x="1201" y="366"/>
                  </a:cxn>
                  <a:cxn ang="0">
                    <a:pos x="1189" y="294"/>
                  </a:cxn>
                  <a:cxn ang="0">
                    <a:pos x="1100" y="162"/>
                  </a:cxn>
                  <a:cxn ang="0">
                    <a:pos x="938" y="60"/>
                  </a:cxn>
                  <a:cxn ang="0">
                    <a:pos x="723" y="6"/>
                  </a:cxn>
                  <a:cxn ang="0">
                    <a:pos x="604" y="0"/>
                  </a:cxn>
                  <a:cxn ang="0">
                    <a:pos x="490" y="701"/>
                  </a:cxn>
                  <a:cxn ang="0">
                    <a:pos x="287" y="647"/>
                  </a:cxn>
                  <a:cxn ang="0">
                    <a:pos x="131" y="557"/>
                  </a:cxn>
                  <a:cxn ang="0">
                    <a:pos x="48" y="437"/>
                  </a:cxn>
                  <a:cxn ang="0">
                    <a:pos x="36" y="366"/>
                  </a:cxn>
                  <a:cxn ang="0">
                    <a:pos x="48" y="300"/>
                  </a:cxn>
                  <a:cxn ang="0">
                    <a:pos x="131" y="174"/>
                  </a:cxn>
                  <a:cxn ang="0">
                    <a:pos x="287" y="84"/>
                  </a:cxn>
                  <a:cxn ang="0">
                    <a:pos x="490" y="30"/>
                  </a:cxn>
                  <a:cxn ang="0">
                    <a:pos x="717" y="30"/>
                  </a:cxn>
                  <a:cxn ang="0">
                    <a:pos x="920" y="84"/>
                  </a:cxn>
                  <a:cxn ang="0">
                    <a:pos x="1070" y="174"/>
                  </a:cxn>
                  <a:cxn ang="0">
                    <a:pos x="1153" y="300"/>
                  </a:cxn>
                  <a:cxn ang="0">
                    <a:pos x="1153" y="437"/>
                  </a:cxn>
                  <a:cxn ang="0">
                    <a:pos x="1070" y="557"/>
                  </a:cxn>
                  <a:cxn ang="0">
                    <a:pos x="920" y="647"/>
                  </a:cxn>
                  <a:cxn ang="0">
                    <a:pos x="717" y="701"/>
                  </a:cxn>
                  <a:cxn ang="0">
                    <a:pos x="604" y="707"/>
                  </a:cxn>
                </a:cxnLst>
                <a:rect l="0" t="0" r="r" b="b"/>
                <a:pathLst>
                  <a:path w="1201" h="731">
                    <a:moveTo>
                      <a:pt x="604" y="0"/>
                    </a:moveTo>
                    <a:lnTo>
                      <a:pt x="484" y="6"/>
                    </a:lnTo>
                    <a:lnTo>
                      <a:pt x="370" y="30"/>
                    </a:lnTo>
                    <a:lnTo>
                      <a:pt x="263" y="60"/>
                    </a:lnTo>
                    <a:lnTo>
                      <a:pt x="179" y="108"/>
                    </a:lnTo>
                    <a:lnTo>
                      <a:pt x="101" y="162"/>
                    </a:lnTo>
                    <a:lnTo>
                      <a:pt x="48" y="222"/>
                    </a:lnTo>
                    <a:lnTo>
                      <a:pt x="12" y="294"/>
                    </a:lnTo>
                    <a:lnTo>
                      <a:pt x="6" y="330"/>
                    </a:lnTo>
                    <a:lnTo>
                      <a:pt x="0" y="366"/>
                    </a:lnTo>
                    <a:lnTo>
                      <a:pt x="6" y="401"/>
                    </a:lnTo>
                    <a:lnTo>
                      <a:pt x="12" y="437"/>
                    </a:lnTo>
                    <a:lnTo>
                      <a:pt x="48" y="509"/>
                    </a:lnTo>
                    <a:lnTo>
                      <a:pt x="101" y="569"/>
                    </a:lnTo>
                    <a:lnTo>
                      <a:pt x="179" y="623"/>
                    </a:lnTo>
                    <a:lnTo>
                      <a:pt x="263" y="671"/>
                    </a:lnTo>
                    <a:lnTo>
                      <a:pt x="370" y="701"/>
                    </a:lnTo>
                    <a:lnTo>
                      <a:pt x="484" y="725"/>
                    </a:lnTo>
                    <a:lnTo>
                      <a:pt x="604" y="731"/>
                    </a:lnTo>
                    <a:lnTo>
                      <a:pt x="723" y="725"/>
                    </a:lnTo>
                    <a:lnTo>
                      <a:pt x="837" y="701"/>
                    </a:lnTo>
                    <a:lnTo>
                      <a:pt x="938" y="671"/>
                    </a:lnTo>
                    <a:lnTo>
                      <a:pt x="1028" y="623"/>
                    </a:lnTo>
                    <a:lnTo>
                      <a:pt x="1100" y="569"/>
                    </a:lnTo>
                    <a:lnTo>
                      <a:pt x="1153" y="509"/>
                    </a:lnTo>
                    <a:lnTo>
                      <a:pt x="1189" y="437"/>
                    </a:lnTo>
                    <a:lnTo>
                      <a:pt x="1201" y="401"/>
                    </a:lnTo>
                    <a:lnTo>
                      <a:pt x="1201" y="366"/>
                    </a:lnTo>
                    <a:lnTo>
                      <a:pt x="1201" y="330"/>
                    </a:lnTo>
                    <a:lnTo>
                      <a:pt x="1189" y="294"/>
                    </a:lnTo>
                    <a:lnTo>
                      <a:pt x="1153" y="222"/>
                    </a:lnTo>
                    <a:lnTo>
                      <a:pt x="1100" y="162"/>
                    </a:lnTo>
                    <a:lnTo>
                      <a:pt x="1028" y="108"/>
                    </a:lnTo>
                    <a:lnTo>
                      <a:pt x="938" y="60"/>
                    </a:lnTo>
                    <a:lnTo>
                      <a:pt x="837" y="30"/>
                    </a:lnTo>
                    <a:lnTo>
                      <a:pt x="723" y="6"/>
                    </a:lnTo>
                    <a:lnTo>
                      <a:pt x="604" y="0"/>
                    </a:lnTo>
                    <a:lnTo>
                      <a:pt x="604" y="0"/>
                    </a:lnTo>
                    <a:close/>
                    <a:moveTo>
                      <a:pt x="604" y="707"/>
                    </a:moveTo>
                    <a:lnTo>
                      <a:pt x="490" y="701"/>
                    </a:lnTo>
                    <a:lnTo>
                      <a:pt x="382" y="683"/>
                    </a:lnTo>
                    <a:lnTo>
                      <a:pt x="287" y="647"/>
                    </a:lnTo>
                    <a:lnTo>
                      <a:pt x="203" y="611"/>
                    </a:lnTo>
                    <a:lnTo>
                      <a:pt x="131" y="557"/>
                    </a:lnTo>
                    <a:lnTo>
                      <a:pt x="83" y="497"/>
                    </a:lnTo>
                    <a:lnTo>
                      <a:pt x="48" y="437"/>
                    </a:lnTo>
                    <a:lnTo>
                      <a:pt x="42" y="401"/>
                    </a:lnTo>
                    <a:lnTo>
                      <a:pt x="36" y="366"/>
                    </a:lnTo>
                    <a:lnTo>
                      <a:pt x="42" y="330"/>
                    </a:lnTo>
                    <a:lnTo>
                      <a:pt x="48" y="300"/>
                    </a:lnTo>
                    <a:lnTo>
                      <a:pt x="83" y="234"/>
                    </a:lnTo>
                    <a:lnTo>
                      <a:pt x="131" y="174"/>
                    </a:lnTo>
                    <a:lnTo>
                      <a:pt x="203" y="126"/>
                    </a:lnTo>
                    <a:lnTo>
                      <a:pt x="287" y="84"/>
                    </a:lnTo>
                    <a:lnTo>
                      <a:pt x="382" y="54"/>
                    </a:lnTo>
                    <a:lnTo>
                      <a:pt x="490" y="30"/>
                    </a:lnTo>
                    <a:lnTo>
                      <a:pt x="604" y="24"/>
                    </a:lnTo>
                    <a:lnTo>
                      <a:pt x="717" y="30"/>
                    </a:lnTo>
                    <a:lnTo>
                      <a:pt x="825" y="54"/>
                    </a:lnTo>
                    <a:lnTo>
                      <a:pt x="920" y="84"/>
                    </a:lnTo>
                    <a:lnTo>
                      <a:pt x="1004" y="126"/>
                    </a:lnTo>
                    <a:lnTo>
                      <a:pt x="1070" y="174"/>
                    </a:lnTo>
                    <a:lnTo>
                      <a:pt x="1124" y="234"/>
                    </a:lnTo>
                    <a:lnTo>
                      <a:pt x="1153" y="300"/>
                    </a:lnTo>
                    <a:lnTo>
                      <a:pt x="1165" y="366"/>
                    </a:lnTo>
                    <a:lnTo>
                      <a:pt x="1153" y="437"/>
                    </a:lnTo>
                    <a:lnTo>
                      <a:pt x="1124" y="497"/>
                    </a:lnTo>
                    <a:lnTo>
                      <a:pt x="1070" y="557"/>
                    </a:lnTo>
                    <a:lnTo>
                      <a:pt x="1004" y="611"/>
                    </a:lnTo>
                    <a:lnTo>
                      <a:pt x="920" y="647"/>
                    </a:lnTo>
                    <a:lnTo>
                      <a:pt x="825" y="683"/>
                    </a:lnTo>
                    <a:lnTo>
                      <a:pt x="717" y="701"/>
                    </a:lnTo>
                    <a:lnTo>
                      <a:pt x="604" y="707"/>
                    </a:lnTo>
                    <a:lnTo>
                      <a:pt x="604" y="70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  <p:sp>
            <p:nvSpPr>
              <p:cNvPr id="137254" name="Freeform 38"/>
              <p:cNvSpPr>
                <a:spLocks/>
              </p:cNvSpPr>
              <p:nvPr/>
            </p:nvSpPr>
            <p:spPr bwMode="hidden">
              <a:xfrm>
                <a:off x="4128" y="3366"/>
                <a:ext cx="544" cy="737"/>
              </a:xfrm>
              <a:custGeom>
                <a:avLst/>
                <a:gdLst/>
                <a:ahLst/>
                <a:cxnLst>
                  <a:cxn ang="0">
                    <a:pos x="24" y="402"/>
                  </a:cxn>
                  <a:cxn ang="0">
                    <a:pos x="36" y="330"/>
                  </a:cxn>
                  <a:cxn ang="0">
                    <a:pos x="66" y="264"/>
                  </a:cxn>
                  <a:cxn ang="0">
                    <a:pos x="108" y="204"/>
                  </a:cxn>
                  <a:cxn ang="0">
                    <a:pos x="173" y="150"/>
                  </a:cxn>
                  <a:cxn ang="0">
                    <a:pos x="251" y="102"/>
                  </a:cxn>
                  <a:cxn ang="0">
                    <a:pos x="335" y="60"/>
                  </a:cxn>
                  <a:cxn ang="0">
                    <a:pos x="436" y="30"/>
                  </a:cxn>
                  <a:cxn ang="0">
                    <a:pos x="544" y="12"/>
                  </a:cxn>
                  <a:cxn ang="0">
                    <a:pos x="544" y="0"/>
                  </a:cxn>
                  <a:cxn ang="0">
                    <a:pos x="430" y="18"/>
                  </a:cxn>
                  <a:cxn ang="0">
                    <a:pos x="329" y="48"/>
                  </a:cxn>
                  <a:cxn ang="0">
                    <a:pos x="233" y="90"/>
                  </a:cxn>
                  <a:cxn ang="0">
                    <a:pos x="155" y="138"/>
                  </a:cxn>
                  <a:cxn ang="0">
                    <a:pos x="90" y="198"/>
                  </a:cxn>
                  <a:cxn ang="0">
                    <a:pos x="42" y="258"/>
                  </a:cxn>
                  <a:cxn ang="0">
                    <a:pos x="12" y="330"/>
                  </a:cxn>
                  <a:cxn ang="0">
                    <a:pos x="0" y="402"/>
                  </a:cxn>
                  <a:cxn ang="0">
                    <a:pos x="6" y="455"/>
                  </a:cxn>
                  <a:cxn ang="0">
                    <a:pos x="18" y="503"/>
                  </a:cxn>
                  <a:cxn ang="0">
                    <a:pos x="42" y="545"/>
                  </a:cxn>
                  <a:cxn ang="0">
                    <a:pos x="78" y="593"/>
                  </a:cxn>
                  <a:cxn ang="0">
                    <a:pos x="114" y="635"/>
                  </a:cxn>
                  <a:cxn ang="0">
                    <a:pos x="161" y="671"/>
                  </a:cxn>
                  <a:cxn ang="0">
                    <a:pos x="221" y="707"/>
                  </a:cxn>
                  <a:cxn ang="0">
                    <a:pos x="281" y="737"/>
                  </a:cxn>
                  <a:cxn ang="0">
                    <a:pos x="323" y="737"/>
                  </a:cxn>
                  <a:cxn ang="0">
                    <a:pos x="257" y="707"/>
                  </a:cxn>
                  <a:cxn ang="0">
                    <a:pos x="203" y="671"/>
                  </a:cxn>
                  <a:cxn ang="0">
                    <a:pos x="149" y="635"/>
                  </a:cxn>
                  <a:cxn ang="0">
                    <a:pos x="108" y="593"/>
                  </a:cxn>
                  <a:cxn ang="0">
                    <a:pos x="72" y="551"/>
                  </a:cxn>
                  <a:cxn ang="0">
                    <a:pos x="48" y="503"/>
                  </a:cxn>
                  <a:cxn ang="0">
                    <a:pos x="30" y="455"/>
                  </a:cxn>
                  <a:cxn ang="0">
                    <a:pos x="24" y="402"/>
                  </a:cxn>
                  <a:cxn ang="0">
                    <a:pos x="24" y="402"/>
                  </a:cxn>
                </a:cxnLst>
                <a:rect l="0" t="0" r="r" b="b"/>
                <a:pathLst>
                  <a:path w="544" h="737">
                    <a:moveTo>
                      <a:pt x="24" y="402"/>
                    </a:moveTo>
                    <a:lnTo>
                      <a:pt x="36" y="330"/>
                    </a:lnTo>
                    <a:lnTo>
                      <a:pt x="66" y="264"/>
                    </a:lnTo>
                    <a:lnTo>
                      <a:pt x="108" y="204"/>
                    </a:lnTo>
                    <a:lnTo>
                      <a:pt x="173" y="150"/>
                    </a:lnTo>
                    <a:lnTo>
                      <a:pt x="251" y="102"/>
                    </a:lnTo>
                    <a:lnTo>
                      <a:pt x="335" y="60"/>
                    </a:lnTo>
                    <a:lnTo>
                      <a:pt x="436" y="30"/>
                    </a:lnTo>
                    <a:lnTo>
                      <a:pt x="544" y="12"/>
                    </a:lnTo>
                    <a:lnTo>
                      <a:pt x="544" y="0"/>
                    </a:lnTo>
                    <a:lnTo>
                      <a:pt x="430" y="18"/>
                    </a:lnTo>
                    <a:lnTo>
                      <a:pt x="329" y="48"/>
                    </a:lnTo>
                    <a:lnTo>
                      <a:pt x="233" y="90"/>
                    </a:lnTo>
                    <a:lnTo>
                      <a:pt x="155" y="138"/>
                    </a:lnTo>
                    <a:lnTo>
                      <a:pt x="90" y="198"/>
                    </a:lnTo>
                    <a:lnTo>
                      <a:pt x="42" y="258"/>
                    </a:lnTo>
                    <a:lnTo>
                      <a:pt x="12" y="330"/>
                    </a:lnTo>
                    <a:lnTo>
                      <a:pt x="0" y="402"/>
                    </a:lnTo>
                    <a:lnTo>
                      <a:pt x="6" y="455"/>
                    </a:lnTo>
                    <a:lnTo>
                      <a:pt x="18" y="503"/>
                    </a:lnTo>
                    <a:lnTo>
                      <a:pt x="42" y="545"/>
                    </a:lnTo>
                    <a:lnTo>
                      <a:pt x="78" y="593"/>
                    </a:lnTo>
                    <a:lnTo>
                      <a:pt x="114" y="635"/>
                    </a:lnTo>
                    <a:lnTo>
                      <a:pt x="161" y="671"/>
                    </a:lnTo>
                    <a:lnTo>
                      <a:pt x="221" y="707"/>
                    </a:lnTo>
                    <a:lnTo>
                      <a:pt x="281" y="737"/>
                    </a:lnTo>
                    <a:lnTo>
                      <a:pt x="323" y="737"/>
                    </a:lnTo>
                    <a:lnTo>
                      <a:pt x="257" y="707"/>
                    </a:lnTo>
                    <a:lnTo>
                      <a:pt x="203" y="671"/>
                    </a:lnTo>
                    <a:lnTo>
                      <a:pt x="149" y="635"/>
                    </a:lnTo>
                    <a:lnTo>
                      <a:pt x="108" y="593"/>
                    </a:lnTo>
                    <a:lnTo>
                      <a:pt x="72" y="551"/>
                    </a:lnTo>
                    <a:lnTo>
                      <a:pt x="48" y="503"/>
                    </a:lnTo>
                    <a:lnTo>
                      <a:pt x="30" y="455"/>
                    </a:lnTo>
                    <a:lnTo>
                      <a:pt x="24" y="402"/>
                    </a:lnTo>
                    <a:lnTo>
                      <a:pt x="24" y="40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  <p:sp>
            <p:nvSpPr>
              <p:cNvPr id="137255" name="Freeform 39"/>
              <p:cNvSpPr>
                <a:spLocks/>
              </p:cNvSpPr>
              <p:nvPr/>
            </p:nvSpPr>
            <p:spPr bwMode="hidden">
              <a:xfrm>
                <a:off x="4792" y="3360"/>
                <a:ext cx="609" cy="252"/>
              </a:xfrm>
              <a:custGeom>
                <a:avLst/>
                <a:gdLst/>
                <a:ahLst/>
                <a:cxnLst>
                  <a:cxn ang="0">
                    <a:pos x="12" y="12"/>
                  </a:cxn>
                  <a:cxn ang="0">
                    <a:pos x="113" y="18"/>
                  </a:cxn>
                  <a:cxn ang="0">
                    <a:pos x="203" y="30"/>
                  </a:cxn>
                  <a:cxn ang="0">
                    <a:pos x="292" y="48"/>
                  </a:cxn>
                  <a:cxn ang="0">
                    <a:pos x="376" y="78"/>
                  </a:cxn>
                  <a:cxn ang="0">
                    <a:pos x="448" y="114"/>
                  </a:cxn>
                  <a:cxn ang="0">
                    <a:pos x="514" y="156"/>
                  </a:cxn>
                  <a:cxn ang="0">
                    <a:pos x="567" y="198"/>
                  </a:cxn>
                  <a:cxn ang="0">
                    <a:pos x="609" y="252"/>
                  </a:cxn>
                  <a:cxn ang="0">
                    <a:pos x="609" y="216"/>
                  </a:cxn>
                  <a:cxn ang="0">
                    <a:pos x="561" y="168"/>
                  </a:cxn>
                  <a:cxn ang="0">
                    <a:pos x="502" y="126"/>
                  </a:cxn>
                  <a:cxn ang="0">
                    <a:pos x="436" y="90"/>
                  </a:cxn>
                  <a:cxn ang="0">
                    <a:pos x="364" y="60"/>
                  </a:cxn>
                  <a:cxn ang="0">
                    <a:pos x="286" y="36"/>
                  </a:cxn>
                  <a:cxn ang="0">
                    <a:pos x="197" y="18"/>
                  </a:cxn>
                  <a:cxn ang="0">
                    <a:pos x="107" y="6"/>
                  </a:cxn>
                  <a:cxn ang="0">
                    <a:pos x="12" y="0"/>
                  </a:cxn>
                  <a:cxn ang="0">
                    <a:pos x="6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6" y="12"/>
                  </a:cxn>
                  <a:cxn ang="0">
                    <a:pos x="12" y="12"/>
                  </a:cxn>
                  <a:cxn ang="0">
                    <a:pos x="12" y="12"/>
                  </a:cxn>
                </a:cxnLst>
                <a:rect l="0" t="0" r="r" b="b"/>
                <a:pathLst>
                  <a:path w="609" h="252">
                    <a:moveTo>
                      <a:pt x="12" y="12"/>
                    </a:moveTo>
                    <a:lnTo>
                      <a:pt x="113" y="18"/>
                    </a:lnTo>
                    <a:lnTo>
                      <a:pt x="203" y="30"/>
                    </a:lnTo>
                    <a:lnTo>
                      <a:pt x="292" y="48"/>
                    </a:lnTo>
                    <a:lnTo>
                      <a:pt x="376" y="78"/>
                    </a:lnTo>
                    <a:lnTo>
                      <a:pt x="448" y="114"/>
                    </a:lnTo>
                    <a:lnTo>
                      <a:pt x="514" y="156"/>
                    </a:lnTo>
                    <a:lnTo>
                      <a:pt x="567" y="198"/>
                    </a:lnTo>
                    <a:lnTo>
                      <a:pt x="609" y="252"/>
                    </a:lnTo>
                    <a:lnTo>
                      <a:pt x="609" y="216"/>
                    </a:lnTo>
                    <a:lnTo>
                      <a:pt x="561" y="168"/>
                    </a:lnTo>
                    <a:lnTo>
                      <a:pt x="502" y="126"/>
                    </a:lnTo>
                    <a:lnTo>
                      <a:pt x="436" y="90"/>
                    </a:lnTo>
                    <a:lnTo>
                      <a:pt x="364" y="60"/>
                    </a:lnTo>
                    <a:lnTo>
                      <a:pt x="286" y="36"/>
                    </a:lnTo>
                    <a:lnTo>
                      <a:pt x="197" y="18"/>
                    </a:lnTo>
                    <a:lnTo>
                      <a:pt x="107" y="6"/>
                    </a:lnTo>
                    <a:lnTo>
                      <a:pt x="12" y="0"/>
                    </a:lnTo>
                    <a:lnTo>
                      <a:pt x="6" y="0"/>
                    </a:lnTo>
                    <a:lnTo>
                      <a:pt x="0" y="0"/>
                    </a:lnTo>
                    <a:lnTo>
                      <a:pt x="0" y="12"/>
                    </a:lnTo>
                    <a:lnTo>
                      <a:pt x="6" y="12"/>
                    </a:lnTo>
                    <a:lnTo>
                      <a:pt x="12" y="12"/>
                    </a:lnTo>
                    <a:lnTo>
                      <a:pt x="12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  <p:sp>
            <p:nvSpPr>
              <p:cNvPr id="137256" name="Freeform 40"/>
              <p:cNvSpPr>
                <a:spLocks/>
              </p:cNvSpPr>
              <p:nvPr/>
            </p:nvSpPr>
            <p:spPr bwMode="hidden">
              <a:xfrm>
                <a:off x="5246" y="4007"/>
                <a:ext cx="72" cy="54"/>
              </a:xfrm>
              <a:custGeom>
                <a:avLst/>
                <a:gdLst/>
                <a:ahLst/>
                <a:cxnLst>
                  <a:cxn ang="0">
                    <a:pos x="72" y="0"/>
                  </a:cxn>
                  <a:cxn ang="0">
                    <a:pos x="36" y="30"/>
                  </a:cxn>
                  <a:cxn ang="0">
                    <a:pos x="0" y="54"/>
                  </a:cxn>
                  <a:cxn ang="0">
                    <a:pos x="36" y="54"/>
                  </a:cxn>
                  <a:cxn ang="0">
                    <a:pos x="54" y="42"/>
                  </a:cxn>
                  <a:cxn ang="0">
                    <a:pos x="72" y="24"/>
                  </a:cxn>
                  <a:cxn ang="0">
                    <a:pos x="72" y="24"/>
                  </a:cxn>
                  <a:cxn ang="0">
                    <a:pos x="72" y="0"/>
                  </a:cxn>
                  <a:cxn ang="0">
                    <a:pos x="72" y="0"/>
                  </a:cxn>
                </a:cxnLst>
                <a:rect l="0" t="0" r="r" b="b"/>
                <a:pathLst>
                  <a:path w="72" h="54">
                    <a:moveTo>
                      <a:pt x="72" y="0"/>
                    </a:moveTo>
                    <a:lnTo>
                      <a:pt x="36" y="30"/>
                    </a:lnTo>
                    <a:lnTo>
                      <a:pt x="0" y="54"/>
                    </a:lnTo>
                    <a:lnTo>
                      <a:pt x="36" y="54"/>
                    </a:lnTo>
                    <a:lnTo>
                      <a:pt x="54" y="42"/>
                    </a:lnTo>
                    <a:lnTo>
                      <a:pt x="72" y="24"/>
                    </a:lnTo>
                    <a:lnTo>
                      <a:pt x="72" y="24"/>
                    </a:lnTo>
                    <a:lnTo>
                      <a:pt x="72" y="0"/>
                    </a:lnTo>
                    <a:lnTo>
                      <a:pt x="7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  <p:sp>
            <p:nvSpPr>
              <p:cNvPr id="137257" name="Freeform 41"/>
              <p:cNvSpPr>
                <a:spLocks/>
              </p:cNvSpPr>
              <p:nvPr/>
            </p:nvSpPr>
            <p:spPr bwMode="hidden">
              <a:xfrm>
                <a:off x="4505" y="4073"/>
                <a:ext cx="705" cy="108"/>
              </a:xfrm>
              <a:custGeom>
                <a:avLst/>
                <a:gdLst/>
                <a:ahLst/>
                <a:cxnLst>
                  <a:cxn ang="0">
                    <a:pos x="299" y="90"/>
                  </a:cxn>
                  <a:cxn ang="0">
                    <a:pos x="221" y="90"/>
                  </a:cxn>
                  <a:cxn ang="0">
                    <a:pos x="143" y="78"/>
                  </a:cxn>
                  <a:cxn ang="0">
                    <a:pos x="0" y="48"/>
                  </a:cxn>
                  <a:cxn ang="0">
                    <a:pos x="0" y="66"/>
                  </a:cxn>
                  <a:cxn ang="0">
                    <a:pos x="143" y="96"/>
                  </a:cxn>
                  <a:cxn ang="0">
                    <a:pos x="221" y="108"/>
                  </a:cxn>
                  <a:cxn ang="0">
                    <a:pos x="299" y="108"/>
                  </a:cxn>
                  <a:cxn ang="0">
                    <a:pos x="412" y="102"/>
                  </a:cxn>
                  <a:cxn ang="0">
                    <a:pos x="520" y="84"/>
                  </a:cxn>
                  <a:cxn ang="0">
                    <a:pos x="615" y="60"/>
                  </a:cxn>
                  <a:cxn ang="0">
                    <a:pos x="705" y="24"/>
                  </a:cxn>
                  <a:cxn ang="0">
                    <a:pos x="705" y="0"/>
                  </a:cxn>
                  <a:cxn ang="0">
                    <a:pos x="615" y="42"/>
                  </a:cxn>
                  <a:cxn ang="0">
                    <a:pos x="520" y="66"/>
                  </a:cxn>
                  <a:cxn ang="0">
                    <a:pos x="412" y="84"/>
                  </a:cxn>
                  <a:cxn ang="0">
                    <a:pos x="299" y="90"/>
                  </a:cxn>
                  <a:cxn ang="0">
                    <a:pos x="299" y="90"/>
                  </a:cxn>
                </a:cxnLst>
                <a:rect l="0" t="0" r="r" b="b"/>
                <a:pathLst>
                  <a:path w="705" h="108">
                    <a:moveTo>
                      <a:pt x="299" y="90"/>
                    </a:moveTo>
                    <a:lnTo>
                      <a:pt x="221" y="90"/>
                    </a:lnTo>
                    <a:lnTo>
                      <a:pt x="143" y="78"/>
                    </a:lnTo>
                    <a:lnTo>
                      <a:pt x="0" y="48"/>
                    </a:lnTo>
                    <a:lnTo>
                      <a:pt x="0" y="66"/>
                    </a:lnTo>
                    <a:lnTo>
                      <a:pt x="143" y="96"/>
                    </a:lnTo>
                    <a:lnTo>
                      <a:pt x="221" y="108"/>
                    </a:lnTo>
                    <a:lnTo>
                      <a:pt x="299" y="108"/>
                    </a:lnTo>
                    <a:lnTo>
                      <a:pt x="412" y="102"/>
                    </a:lnTo>
                    <a:lnTo>
                      <a:pt x="520" y="84"/>
                    </a:lnTo>
                    <a:lnTo>
                      <a:pt x="615" y="60"/>
                    </a:lnTo>
                    <a:lnTo>
                      <a:pt x="705" y="24"/>
                    </a:lnTo>
                    <a:lnTo>
                      <a:pt x="705" y="0"/>
                    </a:lnTo>
                    <a:lnTo>
                      <a:pt x="615" y="42"/>
                    </a:lnTo>
                    <a:lnTo>
                      <a:pt x="520" y="66"/>
                    </a:lnTo>
                    <a:lnTo>
                      <a:pt x="412" y="84"/>
                    </a:lnTo>
                    <a:lnTo>
                      <a:pt x="299" y="90"/>
                    </a:lnTo>
                    <a:lnTo>
                      <a:pt x="299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  <p:sp>
            <p:nvSpPr>
              <p:cNvPr id="137258" name="Freeform 42"/>
              <p:cNvSpPr>
                <a:spLocks/>
              </p:cNvSpPr>
              <p:nvPr/>
            </p:nvSpPr>
            <p:spPr bwMode="hidden">
              <a:xfrm>
                <a:off x="5336" y="3654"/>
                <a:ext cx="143" cy="341"/>
              </a:xfrm>
              <a:custGeom>
                <a:avLst/>
                <a:gdLst/>
                <a:ahLst/>
                <a:cxnLst>
                  <a:cxn ang="0">
                    <a:pos x="119" y="114"/>
                  </a:cxn>
                  <a:cxn ang="0">
                    <a:pos x="113" y="173"/>
                  </a:cxn>
                  <a:cxn ang="0">
                    <a:pos x="89" y="239"/>
                  </a:cxn>
                  <a:cxn ang="0">
                    <a:pos x="47" y="293"/>
                  </a:cxn>
                  <a:cxn ang="0">
                    <a:pos x="0" y="341"/>
                  </a:cxn>
                  <a:cxn ang="0">
                    <a:pos x="29" y="341"/>
                  </a:cxn>
                  <a:cxn ang="0">
                    <a:pos x="77" y="287"/>
                  </a:cxn>
                  <a:cxn ang="0">
                    <a:pos x="113" y="233"/>
                  </a:cxn>
                  <a:cxn ang="0">
                    <a:pos x="137" y="173"/>
                  </a:cxn>
                  <a:cxn ang="0">
                    <a:pos x="143" y="114"/>
                  </a:cxn>
                  <a:cxn ang="0">
                    <a:pos x="137" y="60"/>
                  </a:cxn>
                  <a:cxn ang="0">
                    <a:pos x="119" y="0"/>
                  </a:cxn>
                  <a:cxn ang="0">
                    <a:pos x="89" y="0"/>
                  </a:cxn>
                  <a:cxn ang="0">
                    <a:pos x="113" y="60"/>
                  </a:cxn>
                  <a:cxn ang="0">
                    <a:pos x="119" y="114"/>
                  </a:cxn>
                  <a:cxn ang="0">
                    <a:pos x="119" y="114"/>
                  </a:cxn>
                </a:cxnLst>
                <a:rect l="0" t="0" r="r" b="b"/>
                <a:pathLst>
                  <a:path w="143" h="341">
                    <a:moveTo>
                      <a:pt x="119" y="114"/>
                    </a:moveTo>
                    <a:lnTo>
                      <a:pt x="113" y="173"/>
                    </a:lnTo>
                    <a:lnTo>
                      <a:pt x="89" y="239"/>
                    </a:lnTo>
                    <a:lnTo>
                      <a:pt x="47" y="293"/>
                    </a:lnTo>
                    <a:lnTo>
                      <a:pt x="0" y="341"/>
                    </a:lnTo>
                    <a:lnTo>
                      <a:pt x="29" y="341"/>
                    </a:lnTo>
                    <a:lnTo>
                      <a:pt x="77" y="287"/>
                    </a:lnTo>
                    <a:lnTo>
                      <a:pt x="113" y="233"/>
                    </a:lnTo>
                    <a:lnTo>
                      <a:pt x="137" y="173"/>
                    </a:lnTo>
                    <a:lnTo>
                      <a:pt x="143" y="114"/>
                    </a:lnTo>
                    <a:lnTo>
                      <a:pt x="137" y="60"/>
                    </a:lnTo>
                    <a:lnTo>
                      <a:pt x="119" y="0"/>
                    </a:lnTo>
                    <a:lnTo>
                      <a:pt x="89" y="0"/>
                    </a:lnTo>
                    <a:lnTo>
                      <a:pt x="113" y="60"/>
                    </a:lnTo>
                    <a:lnTo>
                      <a:pt x="119" y="114"/>
                    </a:lnTo>
                    <a:lnTo>
                      <a:pt x="119" y="1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  <p:sp>
            <p:nvSpPr>
              <p:cNvPr id="137259" name="Freeform 43"/>
              <p:cNvSpPr>
                <a:spLocks/>
              </p:cNvSpPr>
              <p:nvPr/>
            </p:nvSpPr>
            <p:spPr bwMode="hidden">
              <a:xfrm>
                <a:off x="5061" y="3624"/>
                <a:ext cx="83" cy="90"/>
              </a:xfrm>
              <a:custGeom>
                <a:avLst/>
                <a:gdLst/>
                <a:ahLst/>
                <a:cxnLst>
                  <a:cxn ang="0">
                    <a:pos x="59" y="90"/>
                  </a:cxn>
                  <a:cxn ang="0">
                    <a:pos x="83" y="84"/>
                  </a:cxn>
                  <a:cxn ang="0">
                    <a:pos x="71" y="60"/>
                  </a:cxn>
                  <a:cxn ang="0">
                    <a:pos x="53" y="42"/>
                  </a:cxn>
                  <a:cxn ang="0">
                    <a:pos x="6" y="0"/>
                  </a:cxn>
                  <a:cxn ang="0">
                    <a:pos x="0" y="18"/>
                  </a:cxn>
                  <a:cxn ang="0">
                    <a:pos x="35" y="48"/>
                  </a:cxn>
                  <a:cxn ang="0">
                    <a:pos x="59" y="90"/>
                  </a:cxn>
                  <a:cxn ang="0">
                    <a:pos x="59" y="90"/>
                  </a:cxn>
                </a:cxnLst>
                <a:rect l="0" t="0" r="r" b="b"/>
                <a:pathLst>
                  <a:path w="83" h="90">
                    <a:moveTo>
                      <a:pt x="59" y="90"/>
                    </a:moveTo>
                    <a:lnTo>
                      <a:pt x="83" y="84"/>
                    </a:lnTo>
                    <a:lnTo>
                      <a:pt x="71" y="60"/>
                    </a:lnTo>
                    <a:lnTo>
                      <a:pt x="53" y="42"/>
                    </a:lnTo>
                    <a:lnTo>
                      <a:pt x="6" y="0"/>
                    </a:lnTo>
                    <a:lnTo>
                      <a:pt x="0" y="18"/>
                    </a:lnTo>
                    <a:lnTo>
                      <a:pt x="35" y="48"/>
                    </a:lnTo>
                    <a:lnTo>
                      <a:pt x="59" y="90"/>
                    </a:lnTo>
                    <a:lnTo>
                      <a:pt x="59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  <p:sp>
            <p:nvSpPr>
              <p:cNvPr id="1057" name="Freeform 44"/>
              <p:cNvSpPr>
                <a:spLocks/>
              </p:cNvSpPr>
              <p:nvPr/>
            </p:nvSpPr>
            <p:spPr bwMode="hidden">
              <a:xfrm>
                <a:off x="4445" y="3552"/>
                <a:ext cx="717" cy="431"/>
              </a:xfrm>
              <a:custGeom>
                <a:avLst/>
                <a:gdLst>
                  <a:gd name="T0" fmla="*/ 693 w 717"/>
                  <a:gd name="T1" fmla="*/ 216 h 431"/>
                  <a:gd name="T2" fmla="*/ 687 w 717"/>
                  <a:gd name="T3" fmla="*/ 257 h 431"/>
                  <a:gd name="T4" fmla="*/ 669 w 717"/>
                  <a:gd name="T5" fmla="*/ 293 h 431"/>
                  <a:gd name="T6" fmla="*/ 633 w 717"/>
                  <a:gd name="T7" fmla="*/ 329 h 431"/>
                  <a:gd name="T8" fmla="*/ 598 w 717"/>
                  <a:gd name="T9" fmla="*/ 359 h 431"/>
                  <a:gd name="T10" fmla="*/ 544 w 717"/>
                  <a:gd name="T11" fmla="*/ 383 h 431"/>
                  <a:gd name="T12" fmla="*/ 490 w 717"/>
                  <a:gd name="T13" fmla="*/ 401 h 431"/>
                  <a:gd name="T14" fmla="*/ 424 w 717"/>
                  <a:gd name="T15" fmla="*/ 413 h 431"/>
                  <a:gd name="T16" fmla="*/ 359 w 717"/>
                  <a:gd name="T17" fmla="*/ 419 h 431"/>
                  <a:gd name="T18" fmla="*/ 293 w 717"/>
                  <a:gd name="T19" fmla="*/ 413 h 431"/>
                  <a:gd name="T20" fmla="*/ 227 w 717"/>
                  <a:gd name="T21" fmla="*/ 401 h 431"/>
                  <a:gd name="T22" fmla="*/ 173 w 717"/>
                  <a:gd name="T23" fmla="*/ 383 h 431"/>
                  <a:gd name="T24" fmla="*/ 119 w 717"/>
                  <a:gd name="T25" fmla="*/ 359 h 431"/>
                  <a:gd name="T26" fmla="*/ 84 w 717"/>
                  <a:gd name="T27" fmla="*/ 329 h 431"/>
                  <a:gd name="T28" fmla="*/ 48 w 717"/>
                  <a:gd name="T29" fmla="*/ 293 h 431"/>
                  <a:gd name="T30" fmla="*/ 30 w 717"/>
                  <a:gd name="T31" fmla="*/ 257 h 431"/>
                  <a:gd name="T32" fmla="*/ 24 w 717"/>
                  <a:gd name="T33" fmla="*/ 216 h 431"/>
                  <a:gd name="T34" fmla="*/ 30 w 717"/>
                  <a:gd name="T35" fmla="*/ 174 h 431"/>
                  <a:gd name="T36" fmla="*/ 48 w 717"/>
                  <a:gd name="T37" fmla="*/ 138 h 431"/>
                  <a:gd name="T38" fmla="*/ 84 w 717"/>
                  <a:gd name="T39" fmla="*/ 102 h 431"/>
                  <a:gd name="T40" fmla="*/ 119 w 717"/>
                  <a:gd name="T41" fmla="*/ 72 h 431"/>
                  <a:gd name="T42" fmla="*/ 173 w 717"/>
                  <a:gd name="T43" fmla="*/ 48 h 431"/>
                  <a:gd name="T44" fmla="*/ 227 w 717"/>
                  <a:gd name="T45" fmla="*/ 30 h 431"/>
                  <a:gd name="T46" fmla="*/ 293 w 717"/>
                  <a:gd name="T47" fmla="*/ 18 h 431"/>
                  <a:gd name="T48" fmla="*/ 359 w 717"/>
                  <a:gd name="T49" fmla="*/ 12 h 431"/>
                  <a:gd name="T50" fmla="*/ 418 w 717"/>
                  <a:gd name="T51" fmla="*/ 18 h 431"/>
                  <a:gd name="T52" fmla="*/ 478 w 717"/>
                  <a:gd name="T53" fmla="*/ 30 h 431"/>
                  <a:gd name="T54" fmla="*/ 532 w 717"/>
                  <a:gd name="T55" fmla="*/ 48 h 431"/>
                  <a:gd name="T56" fmla="*/ 580 w 717"/>
                  <a:gd name="T57" fmla="*/ 66 h 431"/>
                  <a:gd name="T58" fmla="*/ 586 w 717"/>
                  <a:gd name="T59" fmla="*/ 48 h 431"/>
                  <a:gd name="T60" fmla="*/ 478 w 717"/>
                  <a:gd name="T61" fmla="*/ 12 h 431"/>
                  <a:gd name="T62" fmla="*/ 418 w 717"/>
                  <a:gd name="T63" fmla="*/ 6 h 431"/>
                  <a:gd name="T64" fmla="*/ 359 w 717"/>
                  <a:gd name="T65" fmla="*/ 0 h 431"/>
                  <a:gd name="T66" fmla="*/ 287 w 717"/>
                  <a:gd name="T67" fmla="*/ 6 h 431"/>
                  <a:gd name="T68" fmla="*/ 221 w 717"/>
                  <a:gd name="T69" fmla="*/ 18 h 431"/>
                  <a:gd name="T70" fmla="*/ 161 w 717"/>
                  <a:gd name="T71" fmla="*/ 36 h 431"/>
                  <a:gd name="T72" fmla="*/ 107 w 717"/>
                  <a:gd name="T73" fmla="*/ 66 h 431"/>
                  <a:gd name="T74" fmla="*/ 60 w 717"/>
                  <a:gd name="T75" fmla="*/ 96 h 431"/>
                  <a:gd name="T76" fmla="*/ 30 w 717"/>
                  <a:gd name="T77" fmla="*/ 132 h 431"/>
                  <a:gd name="T78" fmla="*/ 6 w 717"/>
                  <a:gd name="T79" fmla="*/ 174 h 431"/>
                  <a:gd name="T80" fmla="*/ 0 w 717"/>
                  <a:gd name="T81" fmla="*/ 216 h 431"/>
                  <a:gd name="T82" fmla="*/ 6 w 717"/>
                  <a:gd name="T83" fmla="*/ 257 h 431"/>
                  <a:gd name="T84" fmla="*/ 30 w 717"/>
                  <a:gd name="T85" fmla="*/ 299 h 431"/>
                  <a:gd name="T86" fmla="*/ 60 w 717"/>
                  <a:gd name="T87" fmla="*/ 335 h 431"/>
                  <a:gd name="T88" fmla="*/ 107 w 717"/>
                  <a:gd name="T89" fmla="*/ 371 h 431"/>
                  <a:gd name="T90" fmla="*/ 161 w 717"/>
                  <a:gd name="T91" fmla="*/ 395 h 431"/>
                  <a:gd name="T92" fmla="*/ 221 w 717"/>
                  <a:gd name="T93" fmla="*/ 413 h 431"/>
                  <a:gd name="T94" fmla="*/ 287 w 717"/>
                  <a:gd name="T95" fmla="*/ 425 h 431"/>
                  <a:gd name="T96" fmla="*/ 359 w 717"/>
                  <a:gd name="T97" fmla="*/ 431 h 431"/>
                  <a:gd name="T98" fmla="*/ 430 w 717"/>
                  <a:gd name="T99" fmla="*/ 425 h 431"/>
                  <a:gd name="T100" fmla="*/ 496 w 717"/>
                  <a:gd name="T101" fmla="*/ 413 h 431"/>
                  <a:gd name="T102" fmla="*/ 562 w 717"/>
                  <a:gd name="T103" fmla="*/ 395 h 431"/>
                  <a:gd name="T104" fmla="*/ 610 w 717"/>
                  <a:gd name="T105" fmla="*/ 371 h 431"/>
                  <a:gd name="T106" fmla="*/ 657 w 717"/>
                  <a:gd name="T107" fmla="*/ 335 h 431"/>
                  <a:gd name="T108" fmla="*/ 687 w 717"/>
                  <a:gd name="T109" fmla="*/ 299 h 431"/>
                  <a:gd name="T110" fmla="*/ 711 w 717"/>
                  <a:gd name="T111" fmla="*/ 257 h 431"/>
                  <a:gd name="T112" fmla="*/ 717 w 717"/>
                  <a:gd name="T113" fmla="*/ 216 h 431"/>
                  <a:gd name="T114" fmla="*/ 717 w 717"/>
                  <a:gd name="T115" fmla="*/ 204 h 431"/>
                  <a:gd name="T116" fmla="*/ 711 w 717"/>
                  <a:gd name="T117" fmla="*/ 192 h 431"/>
                  <a:gd name="T118" fmla="*/ 687 w 717"/>
                  <a:gd name="T119" fmla="*/ 198 h 431"/>
                  <a:gd name="T120" fmla="*/ 693 w 717"/>
                  <a:gd name="T121" fmla="*/ 210 h 431"/>
                  <a:gd name="T122" fmla="*/ 693 w 717"/>
                  <a:gd name="T123" fmla="*/ 216 h 431"/>
                  <a:gd name="T124" fmla="*/ 693 w 717"/>
                  <a:gd name="T125" fmla="*/ 216 h 431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60000 65536"/>
                  <a:gd name="T178" fmla="*/ 0 60000 65536"/>
                  <a:gd name="T179" fmla="*/ 0 60000 65536"/>
                  <a:gd name="T180" fmla="*/ 0 60000 65536"/>
                  <a:gd name="T181" fmla="*/ 0 60000 65536"/>
                  <a:gd name="T182" fmla="*/ 0 60000 65536"/>
                  <a:gd name="T183" fmla="*/ 0 60000 65536"/>
                  <a:gd name="T184" fmla="*/ 0 60000 65536"/>
                  <a:gd name="T185" fmla="*/ 0 60000 65536"/>
                  <a:gd name="T186" fmla="*/ 0 60000 65536"/>
                  <a:gd name="T187" fmla="*/ 0 60000 65536"/>
                  <a:gd name="T188" fmla="*/ 0 60000 65536"/>
                </a:gdLst>
                <a:ahLst/>
                <a:cxnLst>
                  <a:cxn ang="T126">
                    <a:pos x="T0" y="T1"/>
                  </a:cxn>
                  <a:cxn ang="T127">
                    <a:pos x="T2" y="T3"/>
                  </a:cxn>
                  <a:cxn ang="T128">
                    <a:pos x="T4" y="T5"/>
                  </a:cxn>
                  <a:cxn ang="T129">
                    <a:pos x="T6" y="T7"/>
                  </a:cxn>
                  <a:cxn ang="T130">
                    <a:pos x="T8" y="T9"/>
                  </a:cxn>
                  <a:cxn ang="T131">
                    <a:pos x="T10" y="T11"/>
                  </a:cxn>
                  <a:cxn ang="T132">
                    <a:pos x="T12" y="T13"/>
                  </a:cxn>
                  <a:cxn ang="T133">
                    <a:pos x="T14" y="T15"/>
                  </a:cxn>
                  <a:cxn ang="T134">
                    <a:pos x="T16" y="T17"/>
                  </a:cxn>
                  <a:cxn ang="T135">
                    <a:pos x="T18" y="T19"/>
                  </a:cxn>
                  <a:cxn ang="T136">
                    <a:pos x="T20" y="T21"/>
                  </a:cxn>
                  <a:cxn ang="T137">
                    <a:pos x="T22" y="T23"/>
                  </a:cxn>
                  <a:cxn ang="T138">
                    <a:pos x="T24" y="T25"/>
                  </a:cxn>
                  <a:cxn ang="T139">
                    <a:pos x="T26" y="T27"/>
                  </a:cxn>
                  <a:cxn ang="T140">
                    <a:pos x="T28" y="T29"/>
                  </a:cxn>
                  <a:cxn ang="T141">
                    <a:pos x="T30" y="T31"/>
                  </a:cxn>
                  <a:cxn ang="T142">
                    <a:pos x="T32" y="T33"/>
                  </a:cxn>
                  <a:cxn ang="T143">
                    <a:pos x="T34" y="T35"/>
                  </a:cxn>
                  <a:cxn ang="T144">
                    <a:pos x="T36" y="T37"/>
                  </a:cxn>
                  <a:cxn ang="T145">
                    <a:pos x="T38" y="T39"/>
                  </a:cxn>
                  <a:cxn ang="T146">
                    <a:pos x="T40" y="T41"/>
                  </a:cxn>
                  <a:cxn ang="T147">
                    <a:pos x="T42" y="T43"/>
                  </a:cxn>
                  <a:cxn ang="T148">
                    <a:pos x="T44" y="T45"/>
                  </a:cxn>
                  <a:cxn ang="T149">
                    <a:pos x="T46" y="T47"/>
                  </a:cxn>
                  <a:cxn ang="T150">
                    <a:pos x="T48" y="T49"/>
                  </a:cxn>
                  <a:cxn ang="T151">
                    <a:pos x="T50" y="T51"/>
                  </a:cxn>
                  <a:cxn ang="T152">
                    <a:pos x="T52" y="T53"/>
                  </a:cxn>
                  <a:cxn ang="T153">
                    <a:pos x="T54" y="T55"/>
                  </a:cxn>
                  <a:cxn ang="T154">
                    <a:pos x="T56" y="T57"/>
                  </a:cxn>
                  <a:cxn ang="T155">
                    <a:pos x="T58" y="T59"/>
                  </a:cxn>
                  <a:cxn ang="T156">
                    <a:pos x="T60" y="T61"/>
                  </a:cxn>
                  <a:cxn ang="T157">
                    <a:pos x="T62" y="T63"/>
                  </a:cxn>
                  <a:cxn ang="T158">
                    <a:pos x="T64" y="T65"/>
                  </a:cxn>
                  <a:cxn ang="T159">
                    <a:pos x="T66" y="T67"/>
                  </a:cxn>
                  <a:cxn ang="T160">
                    <a:pos x="T68" y="T69"/>
                  </a:cxn>
                  <a:cxn ang="T161">
                    <a:pos x="T70" y="T71"/>
                  </a:cxn>
                  <a:cxn ang="T162">
                    <a:pos x="T72" y="T73"/>
                  </a:cxn>
                  <a:cxn ang="T163">
                    <a:pos x="T74" y="T75"/>
                  </a:cxn>
                  <a:cxn ang="T164">
                    <a:pos x="T76" y="T77"/>
                  </a:cxn>
                  <a:cxn ang="T165">
                    <a:pos x="T78" y="T79"/>
                  </a:cxn>
                  <a:cxn ang="T166">
                    <a:pos x="T80" y="T81"/>
                  </a:cxn>
                  <a:cxn ang="T167">
                    <a:pos x="T82" y="T83"/>
                  </a:cxn>
                  <a:cxn ang="T168">
                    <a:pos x="T84" y="T85"/>
                  </a:cxn>
                  <a:cxn ang="T169">
                    <a:pos x="T86" y="T87"/>
                  </a:cxn>
                  <a:cxn ang="T170">
                    <a:pos x="T88" y="T89"/>
                  </a:cxn>
                  <a:cxn ang="T171">
                    <a:pos x="T90" y="T91"/>
                  </a:cxn>
                  <a:cxn ang="T172">
                    <a:pos x="T92" y="T93"/>
                  </a:cxn>
                  <a:cxn ang="T173">
                    <a:pos x="T94" y="T95"/>
                  </a:cxn>
                  <a:cxn ang="T174">
                    <a:pos x="T96" y="T97"/>
                  </a:cxn>
                  <a:cxn ang="T175">
                    <a:pos x="T98" y="T99"/>
                  </a:cxn>
                  <a:cxn ang="T176">
                    <a:pos x="T100" y="T101"/>
                  </a:cxn>
                  <a:cxn ang="T177">
                    <a:pos x="T102" y="T103"/>
                  </a:cxn>
                  <a:cxn ang="T178">
                    <a:pos x="T104" y="T105"/>
                  </a:cxn>
                  <a:cxn ang="T179">
                    <a:pos x="T106" y="T107"/>
                  </a:cxn>
                  <a:cxn ang="T180">
                    <a:pos x="T108" y="T109"/>
                  </a:cxn>
                  <a:cxn ang="T181">
                    <a:pos x="T110" y="T111"/>
                  </a:cxn>
                  <a:cxn ang="T182">
                    <a:pos x="T112" y="T113"/>
                  </a:cxn>
                  <a:cxn ang="T183">
                    <a:pos x="T114" y="T115"/>
                  </a:cxn>
                  <a:cxn ang="T184">
                    <a:pos x="T116" y="T117"/>
                  </a:cxn>
                  <a:cxn ang="T185">
                    <a:pos x="T118" y="T119"/>
                  </a:cxn>
                  <a:cxn ang="T186">
                    <a:pos x="T120" y="T121"/>
                  </a:cxn>
                  <a:cxn ang="T187">
                    <a:pos x="T122" y="T123"/>
                  </a:cxn>
                  <a:cxn ang="T188">
                    <a:pos x="T124" y="T125"/>
                  </a:cxn>
                </a:cxnLst>
                <a:rect l="0" t="0" r="r" b="b"/>
                <a:pathLst>
                  <a:path w="717" h="431">
                    <a:moveTo>
                      <a:pt x="693" y="216"/>
                    </a:moveTo>
                    <a:lnTo>
                      <a:pt x="687" y="257"/>
                    </a:lnTo>
                    <a:lnTo>
                      <a:pt x="669" y="293"/>
                    </a:lnTo>
                    <a:lnTo>
                      <a:pt x="633" y="329"/>
                    </a:lnTo>
                    <a:lnTo>
                      <a:pt x="598" y="359"/>
                    </a:lnTo>
                    <a:lnTo>
                      <a:pt x="544" y="383"/>
                    </a:lnTo>
                    <a:lnTo>
                      <a:pt x="490" y="401"/>
                    </a:lnTo>
                    <a:lnTo>
                      <a:pt x="424" y="413"/>
                    </a:lnTo>
                    <a:lnTo>
                      <a:pt x="359" y="419"/>
                    </a:lnTo>
                    <a:lnTo>
                      <a:pt x="293" y="413"/>
                    </a:lnTo>
                    <a:lnTo>
                      <a:pt x="227" y="401"/>
                    </a:lnTo>
                    <a:lnTo>
                      <a:pt x="173" y="383"/>
                    </a:lnTo>
                    <a:lnTo>
                      <a:pt x="119" y="359"/>
                    </a:lnTo>
                    <a:lnTo>
                      <a:pt x="84" y="329"/>
                    </a:lnTo>
                    <a:lnTo>
                      <a:pt x="48" y="293"/>
                    </a:lnTo>
                    <a:lnTo>
                      <a:pt x="30" y="257"/>
                    </a:lnTo>
                    <a:lnTo>
                      <a:pt x="24" y="216"/>
                    </a:lnTo>
                    <a:lnTo>
                      <a:pt x="30" y="174"/>
                    </a:lnTo>
                    <a:lnTo>
                      <a:pt x="48" y="138"/>
                    </a:lnTo>
                    <a:lnTo>
                      <a:pt x="84" y="102"/>
                    </a:lnTo>
                    <a:lnTo>
                      <a:pt x="119" y="72"/>
                    </a:lnTo>
                    <a:lnTo>
                      <a:pt x="173" y="48"/>
                    </a:lnTo>
                    <a:lnTo>
                      <a:pt x="227" y="30"/>
                    </a:lnTo>
                    <a:lnTo>
                      <a:pt x="293" y="18"/>
                    </a:lnTo>
                    <a:lnTo>
                      <a:pt x="359" y="12"/>
                    </a:lnTo>
                    <a:lnTo>
                      <a:pt x="418" y="18"/>
                    </a:lnTo>
                    <a:lnTo>
                      <a:pt x="478" y="30"/>
                    </a:lnTo>
                    <a:lnTo>
                      <a:pt x="532" y="48"/>
                    </a:lnTo>
                    <a:lnTo>
                      <a:pt x="580" y="66"/>
                    </a:lnTo>
                    <a:lnTo>
                      <a:pt x="586" y="48"/>
                    </a:lnTo>
                    <a:lnTo>
                      <a:pt x="478" y="12"/>
                    </a:lnTo>
                    <a:lnTo>
                      <a:pt x="418" y="6"/>
                    </a:lnTo>
                    <a:lnTo>
                      <a:pt x="359" y="0"/>
                    </a:lnTo>
                    <a:lnTo>
                      <a:pt x="287" y="6"/>
                    </a:lnTo>
                    <a:lnTo>
                      <a:pt x="221" y="18"/>
                    </a:lnTo>
                    <a:lnTo>
                      <a:pt x="161" y="36"/>
                    </a:lnTo>
                    <a:lnTo>
                      <a:pt x="107" y="66"/>
                    </a:lnTo>
                    <a:lnTo>
                      <a:pt x="60" y="96"/>
                    </a:lnTo>
                    <a:lnTo>
                      <a:pt x="30" y="132"/>
                    </a:lnTo>
                    <a:lnTo>
                      <a:pt x="6" y="174"/>
                    </a:lnTo>
                    <a:lnTo>
                      <a:pt x="0" y="216"/>
                    </a:lnTo>
                    <a:lnTo>
                      <a:pt x="6" y="257"/>
                    </a:lnTo>
                    <a:lnTo>
                      <a:pt x="30" y="299"/>
                    </a:lnTo>
                    <a:lnTo>
                      <a:pt x="60" y="335"/>
                    </a:lnTo>
                    <a:lnTo>
                      <a:pt x="107" y="371"/>
                    </a:lnTo>
                    <a:lnTo>
                      <a:pt x="161" y="395"/>
                    </a:lnTo>
                    <a:lnTo>
                      <a:pt x="221" y="413"/>
                    </a:lnTo>
                    <a:lnTo>
                      <a:pt x="287" y="425"/>
                    </a:lnTo>
                    <a:lnTo>
                      <a:pt x="359" y="431"/>
                    </a:lnTo>
                    <a:lnTo>
                      <a:pt x="430" y="425"/>
                    </a:lnTo>
                    <a:lnTo>
                      <a:pt x="496" y="413"/>
                    </a:lnTo>
                    <a:lnTo>
                      <a:pt x="562" y="395"/>
                    </a:lnTo>
                    <a:lnTo>
                      <a:pt x="610" y="371"/>
                    </a:lnTo>
                    <a:lnTo>
                      <a:pt x="657" y="335"/>
                    </a:lnTo>
                    <a:lnTo>
                      <a:pt x="687" y="299"/>
                    </a:lnTo>
                    <a:lnTo>
                      <a:pt x="711" y="257"/>
                    </a:lnTo>
                    <a:lnTo>
                      <a:pt x="717" y="216"/>
                    </a:lnTo>
                    <a:lnTo>
                      <a:pt x="717" y="204"/>
                    </a:lnTo>
                    <a:lnTo>
                      <a:pt x="711" y="192"/>
                    </a:lnTo>
                    <a:lnTo>
                      <a:pt x="687" y="198"/>
                    </a:lnTo>
                    <a:lnTo>
                      <a:pt x="693" y="210"/>
                    </a:lnTo>
                    <a:lnTo>
                      <a:pt x="693" y="216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pt-PT"/>
              </a:p>
            </p:txBody>
          </p:sp>
          <p:sp>
            <p:nvSpPr>
              <p:cNvPr id="137261" name="Freeform 45"/>
              <p:cNvSpPr>
                <a:spLocks/>
              </p:cNvSpPr>
              <p:nvPr/>
            </p:nvSpPr>
            <p:spPr bwMode="hidden">
              <a:xfrm>
                <a:off x="4349" y="3510"/>
                <a:ext cx="909" cy="533"/>
              </a:xfrm>
              <a:custGeom>
                <a:avLst/>
                <a:gdLst/>
                <a:ahLst/>
                <a:cxnLst>
                  <a:cxn ang="0">
                    <a:pos x="616" y="0"/>
                  </a:cxn>
                  <a:cxn ang="0">
                    <a:pos x="616" y="18"/>
                  </a:cxn>
                  <a:cxn ang="0">
                    <a:pos x="724" y="60"/>
                  </a:cxn>
                  <a:cxn ang="0">
                    <a:pos x="765" y="84"/>
                  </a:cxn>
                  <a:cxn ang="0">
                    <a:pos x="807" y="114"/>
                  </a:cxn>
                  <a:cxn ang="0">
                    <a:pos x="837" y="144"/>
                  </a:cxn>
                  <a:cxn ang="0">
                    <a:pos x="861" y="180"/>
                  </a:cxn>
                  <a:cxn ang="0">
                    <a:pos x="873" y="216"/>
                  </a:cxn>
                  <a:cxn ang="0">
                    <a:pos x="879" y="258"/>
                  </a:cxn>
                  <a:cxn ang="0">
                    <a:pos x="873" y="311"/>
                  </a:cxn>
                  <a:cxn ang="0">
                    <a:pos x="843" y="359"/>
                  </a:cxn>
                  <a:cxn ang="0">
                    <a:pos x="807" y="401"/>
                  </a:cxn>
                  <a:cxn ang="0">
                    <a:pos x="753" y="443"/>
                  </a:cxn>
                  <a:cxn ang="0">
                    <a:pos x="694" y="473"/>
                  </a:cxn>
                  <a:cxn ang="0">
                    <a:pos x="622" y="497"/>
                  </a:cxn>
                  <a:cxn ang="0">
                    <a:pos x="538" y="509"/>
                  </a:cxn>
                  <a:cxn ang="0">
                    <a:pos x="455" y="515"/>
                  </a:cxn>
                  <a:cxn ang="0">
                    <a:pos x="371" y="509"/>
                  </a:cxn>
                  <a:cxn ang="0">
                    <a:pos x="287" y="497"/>
                  </a:cxn>
                  <a:cxn ang="0">
                    <a:pos x="215" y="473"/>
                  </a:cxn>
                  <a:cxn ang="0">
                    <a:pos x="156" y="443"/>
                  </a:cxn>
                  <a:cxn ang="0">
                    <a:pos x="102" y="401"/>
                  </a:cxn>
                  <a:cxn ang="0">
                    <a:pos x="66" y="359"/>
                  </a:cxn>
                  <a:cxn ang="0">
                    <a:pos x="36" y="311"/>
                  </a:cxn>
                  <a:cxn ang="0">
                    <a:pos x="30" y="258"/>
                  </a:cxn>
                  <a:cxn ang="0">
                    <a:pos x="36" y="222"/>
                  </a:cxn>
                  <a:cxn ang="0">
                    <a:pos x="48" y="186"/>
                  </a:cxn>
                  <a:cxn ang="0">
                    <a:pos x="66" y="156"/>
                  </a:cxn>
                  <a:cxn ang="0">
                    <a:pos x="90" y="126"/>
                  </a:cxn>
                  <a:cxn ang="0">
                    <a:pos x="66" y="114"/>
                  </a:cxn>
                  <a:cxn ang="0">
                    <a:pos x="36" y="144"/>
                  </a:cxn>
                  <a:cxn ang="0">
                    <a:pos x="18" y="180"/>
                  </a:cxn>
                  <a:cxn ang="0">
                    <a:pos x="6" y="216"/>
                  </a:cxn>
                  <a:cxn ang="0">
                    <a:pos x="0" y="258"/>
                  </a:cxn>
                  <a:cxn ang="0">
                    <a:pos x="12" y="311"/>
                  </a:cxn>
                  <a:cxn ang="0">
                    <a:pos x="36" y="365"/>
                  </a:cxn>
                  <a:cxn ang="0">
                    <a:pos x="78" y="413"/>
                  </a:cxn>
                  <a:cxn ang="0">
                    <a:pos x="132" y="449"/>
                  </a:cxn>
                  <a:cxn ang="0">
                    <a:pos x="203" y="485"/>
                  </a:cxn>
                  <a:cxn ang="0">
                    <a:pos x="275" y="509"/>
                  </a:cxn>
                  <a:cxn ang="0">
                    <a:pos x="365" y="527"/>
                  </a:cxn>
                  <a:cxn ang="0">
                    <a:pos x="455" y="533"/>
                  </a:cxn>
                  <a:cxn ang="0">
                    <a:pos x="544" y="527"/>
                  </a:cxn>
                  <a:cxn ang="0">
                    <a:pos x="634" y="509"/>
                  </a:cxn>
                  <a:cxn ang="0">
                    <a:pos x="712" y="485"/>
                  </a:cxn>
                  <a:cxn ang="0">
                    <a:pos x="777" y="449"/>
                  </a:cxn>
                  <a:cxn ang="0">
                    <a:pos x="831" y="413"/>
                  </a:cxn>
                  <a:cxn ang="0">
                    <a:pos x="873" y="365"/>
                  </a:cxn>
                  <a:cxn ang="0">
                    <a:pos x="897" y="311"/>
                  </a:cxn>
                  <a:cxn ang="0">
                    <a:pos x="909" y="258"/>
                  </a:cxn>
                  <a:cxn ang="0">
                    <a:pos x="903" y="216"/>
                  </a:cxn>
                  <a:cxn ang="0">
                    <a:pos x="885" y="174"/>
                  </a:cxn>
                  <a:cxn ang="0">
                    <a:pos x="861" y="132"/>
                  </a:cxn>
                  <a:cxn ang="0">
                    <a:pos x="825" y="102"/>
                  </a:cxn>
                  <a:cxn ang="0">
                    <a:pos x="783" y="66"/>
                  </a:cxn>
                  <a:cxn ang="0">
                    <a:pos x="735" y="42"/>
                  </a:cxn>
                  <a:cxn ang="0">
                    <a:pos x="616" y="0"/>
                  </a:cxn>
                  <a:cxn ang="0">
                    <a:pos x="616" y="0"/>
                  </a:cxn>
                </a:cxnLst>
                <a:rect l="0" t="0" r="r" b="b"/>
                <a:pathLst>
                  <a:path w="909" h="533">
                    <a:moveTo>
                      <a:pt x="616" y="0"/>
                    </a:moveTo>
                    <a:lnTo>
                      <a:pt x="616" y="18"/>
                    </a:lnTo>
                    <a:lnTo>
                      <a:pt x="724" y="60"/>
                    </a:lnTo>
                    <a:lnTo>
                      <a:pt x="765" y="84"/>
                    </a:lnTo>
                    <a:lnTo>
                      <a:pt x="807" y="114"/>
                    </a:lnTo>
                    <a:lnTo>
                      <a:pt x="837" y="144"/>
                    </a:lnTo>
                    <a:lnTo>
                      <a:pt x="861" y="180"/>
                    </a:lnTo>
                    <a:lnTo>
                      <a:pt x="873" y="216"/>
                    </a:lnTo>
                    <a:lnTo>
                      <a:pt x="879" y="258"/>
                    </a:lnTo>
                    <a:lnTo>
                      <a:pt x="873" y="311"/>
                    </a:lnTo>
                    <a:lnTo>
                      <a:pt x="843" y="359"/>
                    </a:lnTo>
                    <a:lnTo>
                      <a:pt x="807" y="401"/>
                    </a:lnTo>
                    <a:lnTo>
                      <a:pt x="753" y="443"/>
                    </a:lnTo>
                    <a:lnTo>
                      <a:pt x="694" y="473"/>
                    </a:lnTo>
                    <a:lnTo>
                      <a:pt x="622" y="497"/>
                    </a:lnTo>
                    <a:lnTo>
                      <a:pt x="538" y="509"/>
                    </a:lnTo>
                    <a:lnTo>
                      <a:pt x="455" y="515"/>
                    </a:lnTo>
                    <a:lnTo>
                      <a:pt x="371" y="509"/>
                    </a:lnTo>
                    <a:lnTo>
                      <a:pt x="287" y="497"/>
                    </a:lnTo>
                    <a:lnTo>
                      <a:pt x="215" y="473"/>
                    </a:lnTo>
                    <a:lnTo>
                      <a:pt x="156" y="443"/>
                    </a:lnTo>
                    <a:lnTo>
                      <a:pt x="102" y="401"/>
                    </a:lnTo>
                    <a:lnTo>
                      <a:pt x="66" y="359"/>
                    </a:lnTo>
                    <a:lnTo>
                      <a:pt x="36" y="311"/>
                    </a:lnTo>
                    <a:lnTo>
                      <a:pt x="30" y="258"/>
                    </a:lnTo>
                    <a:lnTo>
                      <a:pt x="36" y="222"/>
                    </a:lnTo>
                    <a:lnTo>
                      <a:pt x="48" y="186"/>
                    </a:lnTo>
                    <a:lnTo>
                      <a:pt x="66" y="156"/>
                    </a:lnTo>
                    <a:lnTo>
                      <a:pt x="90" y="126"/>
                    </a:lnTo>
                    <a:lnTo>
                      <a:pt x="66" y="114"/>
                    </a:lnTo>
                    <a:lnTo>
                      <a:pt x="36" y="144"/>
                    </a:lnTo>
                    <a:lnTo>
                      <a:pt x="18" y="180"/>
                    </a:lnTo>
                    <a:lnTo>
                      <a:pt x="6" y="216"/>
                    </a:lnTo>
                    <a:lnTo>
                      <a:pt x="0" y="258"/>
                    </a:lnTo>
                    <a:lnTo>
                      <a:pt x="12" y="311"/>
                    </a:lnTo>
                    <a:lnTo>
                      <a:pt x="36" y="365"/>
                    </a:lnTo>
                    <a:lnTo>
                      <a:pt x="78" y="413"/>
                    </a:lnTo>
                    <a:lnTo>
                      <a:pt x="132" y="449"/>
                    </a:lnTo>
                    <a:lnTo>
                      <a:pt x="203" y="485"/>
                    </a:lnTo>
                    <a:lnTo>
                      <a:pt x="275" y="509"/>
                    </a:lnTo>
                    <a:lnTo>
                      <a:pt x="365" y="527"/>
                    </a:lnTo>
                    <a:lnTo>
                      <a:pt x="455" y="533"/>
                    </a:lnTo>
                    <a:lnTo>
                      <a:pt x="544" y="527"/>
                    </a:lnTo>
                    <a:lnTo>
                      <a:pt x="634" y="509"/>
                    </a:lnTo>
                    <a:lnTo>
                      <a:pt x="712" y="485"/>
                    </a:lnTo>
                    <a:lnTo>
                      <a:pt x="777" y="449"/>
                    </a:lnTo>
                    <a:lnTo>
                      <a:pt x="831" y="413"/>
                    </a:lnTo>
                    <a:lnTo>
                      <a:pt x="873" y="365"/>
                    </a:lnTo>
                    <a:lnTo>
                      <a:pt x="897" y="311"/>
                    </a:lnTo>
                    <a:lnTo>
                      <a:pt x="909" y="258"/>
                    </a:lnTo>
                    <a:lnTo>
                      <a:pt x="903" y="216"/>
                    </a:lnTo>
                    <a:lnTo>
                      <a:pt x="885" y="174"/>
                    </a:lnTo>
                    <a:lnTo>
                      <a:pt x="861" y="132"/>
                    </a:lnTo>
                    <a:lnTo>
                      <a:pt x="825" y="102"/>
                    </a:lnTo>
                    <a:lnTo>
                      <a:pt x="783" y="66"/>
                    </a:lnTo>
                    <a:lnTo>
                      <a:pt x="735" y="42"/>
                    </a:lnTo>
                    <a:lnTo>
                      <a:pt x="616" y="0"/>
                    </a:lnTo>
                    <a:lnTo>
                      <a:pt x="61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  <p:sp>
            <p:nvSpPr>
              <p:cNvPr id="137262" name="Freeform 46"/>
              <p:cNvSpPr>
                <a:spLocks/>
              </p:cNvSpPr>
              <p:nvPr/>
            </p:nvSpPr>
            <p:spPr bwMode="hidden">
              <a:xfrm>
                <a:off x="4564" y="3492"/>
                <a:ext cx="365" cy="66"/>
              </a:xfrm>
              <a:custGeom>
                <a:avLst/>
                <a:gdLst/>
                <a:ahLst/>
                <a:cxnLst>
                  <a:cxn ang="0">
                    <a:pos x="240" y="18"/>
                  </a:cxn>
                  <a:cxn ang="0">
                    <a:pos x="299" y="24"/>
                  </a:cxn>
                  <a:cxn ang="0">
                    <a:pos x="359" y="30"/>
                  </a:cxn>
                  <a:cxn ang="0">
                    <a:pos x="365" y="12"/>
                  </a:cxn>
                  <a:cxn ang="0">
                    <a:pos x="305" y="6"/>
                  </a:cxn>
                  <a:cxn ang="0">
                    <a:pos x="240" y="0"/>
                  </a:cxn>
                  <a:cxn ang="0">
                    <a:pos x="174" y="6"/>
                  </a:cxn>
                  <a:cxn ang="0">
                    <a:pos x="114" y="12"/>
                  </a:cxn>
                  <a:cxn ang="0">
                    <a:pos x="0" y="42"/>
                  </a:cxn>
                  <a:cxn ang="0">
                    <a:pos x="0" y="66"/>
                  </a:cxn>
                  <a:cxn ang="0">
                    <a:pos x="54" y="48"/>
                  </a:cxn>
                  <a:cxn ang="0">
                    <a:pos x="114" y="30"/>
                  </a:cxn>
                  <a:cxn ang="0">
                    <a:pos x="174" y="24"/>
                  </a:cxn>
                  <a:cxn ang="0">
                    <a:pos x="240" y="18"/>
                  </a:cxn>
                  <a:cxn ang="0">
                    <a:pos x="240" y="18"/>
                  </a:cxn>
                </a:cxnLst>
                <a:rect l="0" t="0" r="r" b="b"/>
                <a:pathLst>
                  <a:path w="365" h="66">
                    <a:moveTo>
                      <a:pt x="240" y="18"/>
                    </a:moveTo>
                    <a:lnTo>
                      <a:pt x="299" y="24"/>
                    </a:lnTo>
                    <a:lnTo>
                      <a:pt x="359" y="30"/>
                    </a:lnTo>
                    <a:lnTo>
                      <a:pt x="365" y="12"/>
                    </a:lnTo>
                    <a:lnTo>
                      <a:pt x="305" y="6"/>
                    </a:lnTo>
                    <a:lnTo>
                      <a:pt x="240" y="0"/>
                    </a:lnTo>
                    <a:lnTo>
                      <a:pt x="174" y="6"/>
                    </a:lnTo>
                    <a:lnTo>
                      <a:pt x="114" y="12"/>
                    </a:lnTo>
                    <a:lnTo>
                      <a:pt x="0" y="42"/>
                    </a:lnTo>
                    <a:lnTo>
                      <a:pt x="0" y="66"/>
                    </a:lnTo>
                    <a:lnTo>
                      <a:pt x="54" y="48"/>
                    </a:lnTo>
                    <a:lnTo>
                      <a:pt x="114" y="30"/>
                    </a:lnTo>
                    <a:lnTo>
                      <a:pt x="174" y="24"/>
                    </a:lnTo>
                    <a:lnTo>
                      <a:pt x="240" y="18"/>
                    </a:lnTo>
                    <a:lnTo>
                      <a:pt x="240" y="1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  <p:sp>
            <p:nvSpPr>
              <p:cNvPr id="137263" name="Freeform 47"/>
              <p:cNvSpPr>
                <a:spLocks/>
              </p:cNvSpPr>
              <p:nvPr/>
            </p:nvSpPr>
            <p:spPr bwMode="hidden">
              <a:xfrm>
                <a:off x="4463" y="3558"/>
                <a:ext cx="66" cy="48"/>
              </a:xfrm>
              <a:custGeom>
                <a:avLst/>
                <a:gdLst/>
                <a:ahLst/>
                <a:cxnLst>
                  <a:cxn ang="0">
                    <a:pos x="66" y="18"/>
                  </a:cxn>
                  <a:cxn ang="0">
                    <a:pos x="48" y="0"/>
                  </a:cxn>
                  <a:cxn ang="0">
                    <a:pos x="24" y="12"/>
                  </a:cxn>
                  <a:cxn ang="0">
                    <a:pos x="0" y="30"/>
                  </a:cxn>
                  <a:cxn ang="0">
                    <a:pos x="12" y="48"/>
                  </a:cxn>
                  <a:cxn ang="0">
                    <a:pos x="42" y="30"/>
                  </a:cxn>
                  <a:cxn ang="0">
                    <a:pos x="66" y="18"/>
                  </a:cxn>
                  <a:cxn ang="0">
                    <a:pos x="66" y="18"/>
                  </a:cxn>
                </a:cxnLst>
                <a:rect l="0" t="0" r="r" b="b"/>
                <a:pathLst>
                  <a:path w="66" h="48">
                    <a:moveTo>
                      <a:pt x="66" y="18"/>
                    </a:moveTo>
                    <a:lnTo>
                      <a:pt x="48" y="0"/>
                    </a:lnTo>
                    <a:lnTo>
                      <a:pt x="24" y="12"/>
                    </a:lnTo>
                    <a:lnTo>
                      <a:pt x="0" y="30"/>
                    </a:lnTo>
                    <a:lnTo>
                      <a:pt x="12" y="48"/>
                    </a:lnTo>
                    <a:lnTo>
                      <a:pt x="42" y="30"/>
                    </a:lnTo>
                    <a:lnTo>
                      <a:pt x="66" y="18"/>
                    </a:lnTo>
                    <a:lnTo>
                      <a:pt x="66" y="1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  <p:sp>
            <p:nvSpPr>
              <p:cNvPr id="137264" name="Oval 48"/>
              <p:cNvSpPr>
                <a:spLocks noChangeArrowheads="1"/>
              </p:cNvSpPr>
              <p:nvPr/>
            </p:nvSpPr>
            <p:spPr bwMode="hidden">
              <a:xfrm>
                <a:off x="4546" y="3608"/>
                <a:ext cx="518" cy="31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  <p:sp>
            <p:nvSpPr>
              <p:cNvPr id="137265" name="Oval 49"/>
              <p:cNvSpPr>
                <a:spLocks noChangeArrowheads="1"/>
              </p:cNvSpPr>
              <p:nvPr/>
            </p:nvSpPr>
            <p:spPr bwMode="hidden">
              <a:xfrm>
                <a:off x="4578" y="3630"/>
                <a:ext cx="446" cy="271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  <p:sp>
            <p:nvSpPr>
              <p:cNvPr id="137266" name="Oval 50"/>
              <p:cNvSpPr>
                <a:spLocks noChangeArrowheads="1"/>
              </p:cNvSpPr>
              <p:nvPr/>
            </p:nvSpPr>
            <p:spPr bwMode="hidden">
              <a:xfrm>
                <a:off x="4610" y="3650"/>
                <a:ext cx="386" cy="233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  <p:sp>
            <p:nvSpPr>
              <p:cNvPr id="137267" name="Oval 51"/>
              <p:cNvSpPr>
                <a:spLocks noChangeArrowheads="1"/>
              </p:cNvSpPr>
              <p:nvPr/>
            </p:nvSpPr>
            <p:spPr bwMode="hidden">
              <a:xfrm>
                <a:off x="4654" y="3678"/>
                <a:ext cx="298" cy="177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  <p:sp>
            <p:nvSpPr>
              <p:cNvPr id="137268" name="Oval 52"/>
              <p:cNvSpPr>
                <a:spLocks noChangeArrowheads="1"/>
              </p:cNvSpPr>
              <p:nvPr/>
            </p:nvSpPr>
            <p:spPr bwMode="hidden">
              <a:xfrm>
                <a:off x="4690" y="3698"/>
                <a:ext cx="222" cy="139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  <p:sp>
            <p:nvSpPr>
              <p:cNvPr id="137269" name="Oval 53"/>
              <p:cNvSpPr>
                <a:spLocks noChangeArrowheads="1"/>
              </p:cNvSpPr>
              <p:nvPr/>
            </p:nvSpPr>
            <p:spPr bwMode="hidden">
              <a:xfrm>
                <a:off x="4738" y="3728"/>
                <a:ext cx="126" cy="81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</p:grpSp>
        <p:grpSp>
          <p:nvGrpSpPr>
            <p:cNvPr id="1037" name="Group 54"/>
            <p:cNvGrpSpPr>
              <a:grpSpLocks/>
            </p:cNvGrpSpPr>
            <p:nvPr userDrawn="1"/>
          </p:nvGrpSpPr>
          <p:grpSpPr bwMode="auto">
            <a:xfrm>
              <a:off x="5280" y="3024"/>
              <a:ext cx="425" cy="258"/>
              <a:chOff x="5280" y="3024"/>
              <a:chExt cx="425" cy="258"/>
            </a:xfrm>
          </p:grpSpPr>
          <p:sp>
            <p:nvSpPr>
              <p:cNvPr id="1038" name="Freeform 55"/>
              <p:cNvSpPr>
                <a:spLocks/>
              </p:cNvSpPr>
              <p:nvPr/>
            </p:nvSpPr>
            <p:spPr bwMode="hidden">
              <a:xfrm>
                <a:off x="5280" y="3186"/>
                <a:ext cx="383" cy="96"/>
              </a:xfrm>
              <a:custGeom>
                <a:avLst/>
                <a:gdLst>
                  <a:gd name="T0" fmla="*/ 214 w 382"/>
                  <a:gd name="T1" fmla="*/ 96 h 96"/>
                  <a:gd name="T2" fmla="*/ 143 w 382"/>
                  <a:gd name="T3" fmla="*/ 90 h 96"/>
                  <a:gd name="T4" fmla="*/ 83 w 382"/>
                  <a:gd name="T5" fmla="*/ 66 h 96"/>
                  <a:gd name="T6" fmla="*/ 35 w 382"/>
                  <a:gd name="T7" fmla="*/ 36 h 96"/>
                  <a:gd name="T8" fmla="*/ 6 w 382"/>
                  <a:gd name="T9" fmla="*/ 0 h 96"/>
                  <a:gd name="T10" fmla="*/ 0 w 382"/>
                  <a:gd name="T11" fmla="*/ 6 h 96"/>
                  <a:gd name="T12" fmla="*/ 29 w 382"/>
                  <a:gd name="T13" fmla="*/ 42 h 96"/>
                  <a:gd name="T14" fmla="*/ 77 w 382"/>
                  <a:gd name="T15" fmla="*/ 72 h 96"/>
                  <a:gd name="T16" fmla="*/ 137 w 382"/>
                  <a:gd name="T17" fmla="*/ 90 h 96"/>
                  <a:gd name="T18" fmla="*/ 214 w 382"/>
                  <a:gd name="T19" fmla="*/ 96 h 96"/>
                  <a:gd name="T20" fmla="*/ 268 w 382"/>
                  <a:gd name="T21" fmla="*/ 90 h 96"/>
                  <a:gd name="T22" fmla="*/ 316 w 382"/>
                  <a:gd name="T23" fmla="*/ 84 h 96"/>
                  <a:gd name="T24" fmla="*/ 357 w 382"/>
                  <a:gd name="T25" fmla="*/ 66 h 96"/>
                  <a:gd name="T26" fmla="*/ 387 w 382"/>
                  <a:gd name="T27" fmla="*/ 42 h 96"/>
                  <a:gd name="T28" fmla="*/ 381 w 382"/>
                  <a:gd name="T29" fmla="*/ 42 h 96"/>
                  <a:gd name="T30" fmla="*/ 351 w 382"/>
                  <a:gd name="T31" fmla="*/ 66 h 96"/>
                  <a:gd name="T32" fmla="*/ 310 w 382"/>
                  <a:gd name="T33" fmla="*/ 78 h 96"/>
                  <a:gd name="T34" fmla="*/ 268 w 382"/>
                  <a:gd name="T35" fmla="*/ 90 h 96"/>
                  <a:gd name="T36" fmla="*/ 214 w 382"/>
                  <a:gd name="T37" fmla="*/ 96 h 96"/>
                  <a:gd name="T38" fmla="*/ 214 w 382"/>
                  <a:gd name="T39" fmla="*/ 96 h 9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</a:gdLst>
                <a:ahLst/>
                <a:cxnLst>
                  <a:cxn ang="T40">
                    <a:pos x="T0" y="T1"/>
                  </a:cxn>
                  <a:cxn ang="T41">
                    <a:pos x="T2" y="T3"/>
                  </a:cxn>
                  <a:cxn ang="T42">
                    <a:pos x="T4" y="T5"/>
                  </a:cxn>
                  <a:cxn ang="T43">
                    <a:pos x="T6" y="T7"/>
                  </a:cxn>
                  <a:cxn ang="T44">
                    <a:pos x="T8" y="T9"/>
                  </a:cxn>
                  <a:cxn ang="T45">
                    <a:pos x="T10" y="T11"/>
                  </a:cxn>
                  <a:cxn ang="T46">
                    <a:pos x="T12" y="T13"/>
                  </a:cxn>
                  <a:cxn ang="T47">
                    <a:pos x="T14" y="T15"/>
                  </a:cxn>
                  <a:cxn ang="T48">
                    <a:pos x="T16" y="T17"/>
                  </a:cxn>
                  <a:cxn ang="T49">
                    <a:pos x="T18" y="T19"/>
                  </a:cxn>
                  <a:cxn ang="T50">
                    <a:pos x="T20" y="T21"/>
                  </a:cxn>
                  <a:cxn ang="T51">
                    <a:pos x="T22" y="T23"/>
                  </a:cxn>
                  <a:cxn ang="T52">
                    <a:pos x="T24" y="T25"/>
                  </a:cxn>
                  <a:cxn ang="T53">
                    <a:pos x="T26" y="T27"/>
                  </a:cxn>
                  <a:cxn ang="T54">
                    <a:pos x="T28" y="T29"/>
                  </a:cxn>
                  <a:cxn ang="T55">
                    <a:pos x="T30" y="T31"/>
                  </a:cxn>
                  <a:cxn ang="T56">
                    <a:pos x="T32" y="T33"/>
                  </a:cxn>
                  <a:cxn ang="T57">
                    <a:pos x="T34" y="T35"/>
                  </a:cxn>
                  <a:cxn ang="T58">
                    <a:pos x="T36" y="T37"/>
                  </a:cxn>
                  <a:cxn ang="T59">
                    <a:pos x="T38" y="T39"/>
                  </a:cxn>
                </a:cxnLst>
                <a:rect l="0" t="0" r="r" b="b"/>
                <a:pathLst>
                  <a:path w="382" h="96">
                    <a:moveTo>
                      <a:pt x="209" y="96"/>
                    </a:moveTo>
                    <a:lnTo>
                      <a:pt x="143" y="90"/>
                    </a:lnTo>
                    <a:lnTo>
                      <a:pt x="83" y="66"/>
                    </a:lnTo>
                    <a:lnTo>
                      <a:pt x="35" y="36"/>
                    </a:lnTo>
                    <a:lnTo>
                      <a:pt x="6" y="0"/>
                    </a:lnTo>
                    <a:lnTo>
                      <a:pt x="0" y="6"/>
                    </a:lnTo>
                    <a:lnTo>
                      <a:pt x="29" y="42"/>
                    </a:lnTo>
                    <a:lnTo>
                      <a:pt x="77" y="72"/>
                    </a:lnTo>
                    <a:lnTo>
                      <a:pt x="137" y="90"/>
                    </a:lnTo>
                    <a:lnTo>
                      <a:pt x="209" y="96"/>
                    </a:lnTo>
                    <a:lnTo>
                      <a:pt x="263" y="90"/>
                    </a:lnTo>
                    <a:lnTo>
                      <a:pt x="311" y="84"/>
                    </a:lnTo>
                    <a:lnTo>
                      <a:pt x="352" y="66"/>
                    </a:lnTo>
                    <a:lnTo>
                      <a:pt x="382" y="42"/>
                    </a:lnTo>
                    <a:lnTo>
                      <a:pt x="376" y="42"/>
                    </a:lnTo>
                    <a:lnTo>
                      <a:pt x="346" y="66"/>
                    </a:lnTo>
                    <a:lnTo>
                      <a:pt x="305" y="78"/>
                    </a:lnTo>
                    <a:lnTo>
                      <a:pt x="263" y="90"/>
                    </a:lnTo>
                    <a:lnTo>
                      <a:pt x="209" y="9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pt-PT"/>
              </a:p>
            </p:txBody>
          </p:sp>
          <p:sp>
            <p:nvSpPr>
              <p:cNvPr id="1039" name="Freeform 56"/>
              <p:cNvSpPr>
                <a:spLocks/>
              </p:cNvSpPr>
              <p:nvPr/>
            </p:nvSpPr>
            <p:spPr bwMode="hidden">
              <a:xfrm>
                <a:off x="5315" y="3024"/>
                <a:ext cx="258" cy="54"/>
              </a:xfrm>
              <a:custGeom>
                <a:avLst/>
                <a:gdLst>
                  <a:gd name="T0" fmla="*/ 174 w 258"/>
                  <a:gd name="T1" fmla="*/ 0 h 54"/>
                  <a:gd name="T2" fmla="*/ 216 w 258"/>
                  <a:gd name="T3" fmla="*/ 6 h 54"/>
                  <a:gd name="T4" fmla="*/ 258 w 258"/>
                  <a:gd name="T5" fmla="*/ 12 h 54"/>
                  <a:gd name="T6" fmla="*/ 252 w 258"/>
                  <a:gd name="T7" fmla="*/ 6 h 54"/>
                  <a:gd name="T8" fmla="*/ 216 w 258"/>
                  <a:gd name="T9" fmla="*/ 0 h 54"/>
                  <a:gd name="T10" fmla="*/ 174 w 258"/>
                  <a:gd name="T11" fmla="*/ 0 h 54"/>
                  <a:gd name="T12" fmla="*/ 120 w 258"/>
                  <a:gd name="T13" fmla="*/ 6 h 54"/>
                  <a:gd name="T14" fmla="*/ 78 w 258"/>
                  <a:gd name="T15" fmla="*/ 12 h 54"/>
                  <a:gd name="T16" fmla="*/ 36 w 258"/>
                  <a:gd name="T17" fmla="*/ 30 h 54"/>
                  <a:gd name="T18" fmla="*/ 0 w 258"/>
                  <a:gd name="T19" fmla="*/ 48 h 54"/>
                  <a:gd name="T20" fmla="*/ 6 w 258"/>
                  <a:gd name="T21" fmla="*/ 54 h 54"/>
                  <a:gd name="T22" fmla="*/ 36 w 258"/>
                  <a:gd name="T23" fmla="*/ 36 h 54"/>
                  <a:gd name="T24" fmla="*/ 78 w 258"/>
                  <a:gd name="T25" fmla="*/ 18 h 54"/>
                  <a:gd name="T26" fmla="*/ 120 w 258"/>
                  <a:gd name="T27" fmla="*/ 6 h 54"/>
                  <a:gd name="T28" fmla="*/ 174 w 258"/>
                  <a:gd name="T29" fmla="*/ 0 h 54"/>
                  <a:gd name="T30" fmla="*/ 174 w 258"/>
                  <a:gd name="T31" fmla="*/ 0 h 54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258" h="54">
                    <a:moveTo>
                      <a:pt x="174" y="0"/>
                    </a:moveTo>
                    <a:lnTo>
                      <a:pt x="216" y="6"/>
                    </a:lnTo>
                    <a:lnTo>
                      <a:pt x="258" y="12"/>
                    </a:lnTo>
                    <a:lnTo>
                      <a:pt x="252" y="6"/>
                    </a:lnTo>
                    <a:lnTo>
                      <a:pt x="216" y="0"/>
                    </a:lnTo>
                    <a:lnTo>
                      <a:pt x="174" y="0"/>
                    </a:lnTo>
                    <a:lnTo>
                      <a:pt x="120" y="6"/>
                    </a:lnTo>
                    <a:lnTo>
                      <a:pt x="78" y="12"/>
                    </a:lnTo>
                    <a:lnTo>
                      <a:pt x="36" y="30"/>
                    </a:lnTo>
                    <a:lnTo>
                      <a:pt x="0" y="48"/>
                    </a:lnTo>
                    <a:lnTo>
                      <a:pt x="6" y="54"/>
                    </a:lnTo>
                    <a:lnTo>
                      <a:pt x="36" y="36"/>
                    </a:lnTo>
                    <a:lnTo>
                      <a:pt x="78" y="18"/>
                    </a:lnTo>
                    <a:lnTo>
                      <a:pt x="120" y="6"/>
                    </a:lnTo>
                    <a:lnTo>
                      <a:pt x="17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pt-PT"/>
              </a:p>
            </p:txBody>
          </p:sp>
          <p:sp>
            <p:nvSpPr>
              <p:cNvPr id="1040" name="Freeform 57"/>
              <p:cNvSpPr>
                <a:spLocks/>
              </p:cNvSpPr>
              <p:nvPr/>
            </p:nvSpPr>
            <p:spPr bwMode="hidden">
              <a:xfrm>
                <a:off x="5645" y="3066"/>
                <a:ext cx="60" cy="156"/>
              </a:xfrm>
              <a:custGeom>
                <a:avLst/>
                <a:gdLst>
                  <a:gd name="T0" fmla="*/ 54 w 60"/>
                  <a:gd name="T1" fmla="*/ 90 h 156"/>
                  <a:gd name="T2" fmla="*/ 48 w 60"/>
                  <a:gd name="T3" fmla="*/ 126 h 156"/>
                  <a:gd name="T4" fmla="*/ 24 w 60"/>
                  <a:gd name="T5" fmla="*/ 156 h 156"/>
                  <a:gd name="T6" fmla="*/ 30 w 60"/>
                  <a:gd name="T7" fmla="*/ 156 h 156"/>
                  <a:gd name="T8" fmla="*/ 54 w 60"/>
                  <a:gd name="T9" fmla="*/ 126 h 156"/>
                  <a:gd name="T10" fmla="*/ 60 w 60"/>
                  <a:gd name="T11" fmla="*/ 90 h 156"/>
                  <a:gd name="T12" fmla="*/ 54 w 60"/>
                  <a:gd name="T13" fmla="*/ 66 h 156"/>
                  <a:gd name="T14" fmla="*/ 48 w 60"/>
                  <a:gd name="T15" fmla="*/ 42 h 156"/>
                  <a:gd name="T16" fmla="*/ 30 w 60"/>
                  <a:gd name="T17" fmla="*/ 18 h 156"/>
                  <a:gd name="T18" fmla="*/ 6 w 60"/>
                  <a:gd name="T19" fmla="*/ 0 h 156"/>
                  <a:gd name="T20" fmla="*/ 0 w 60"/>
                  <a:gd name="T21" fmla="*/ 6 h 156"/>
                  <a:gd name="T22" fmla="*/ 24 w 60"/>
                  <a:gd name="T23" fmla="*/ 24 h 156"/>
                  <a:gd name="T24" fmla="*/ 42 w 60"/>
                  <a:gd name="T25" fmla="*/ 42 h 156"/>
                  <a:gd name="T26" fmla="*/ 48 w 60"/>
                  <a:gd name="T27" fmla="*/ 66 h 156"/>
                  <a:gd name="T28" fmla="*/ 54 w 60"/>
                  <a:gd name="T29" fmla="*/ 90 h 156"/>
                  <a:gd name="T30" fmla="*/ 54 w 60"/>
                  <a:gd name="T31" fmla="*/ 90 h 15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60" h="156">
                    <a:moveTo>
                      <a:pt x="54" y="90"/>
                    </a:moveTo>
                    <a:lnTo>
                      <a:pt x="48" y="126"/>
                    </a:lnTo>
                    <a:lnTo>
                      <a:pt x="24" y="156"/>
                    </a:lnTo>
                    <a:lnTo>
                      <a:pt x="30" y="156"/>
                    </a:lnTo>
                    <a:lnTo>
                      <a:pt x="54" y="126"/>
                    </a:lnTo>
                    <a:lnTo>
                      <a:pt x="60" y="90"/>
                    </a:lnTo>
                    <a:lnTo>
                      <a:pt x="54" y="66"/>
                    </a:lnTo>
                    <a:lnTo>
                      <a:pt x="48" y="42"/>
                    </a:lnTo>
                    <a:lnTo>
                      <a:pt x="30" y="18"/>
                    </a:lnTo>
                    <a:lnTo>
                      <a:pt x="6" y="0"/>
                    </a:lnTo>
                    <a:lnTo>
                      <a:pt x="0" y="6"/>
                    </a:lnTo>
                    <a:lnTo>
                      <a:pt x="24" y="24"/>
                    </a:lnTo>
                    <a:lnTo>
                      <a:pt x="42" y="42"/>
                    </a:lnTo>
                    <a:lnTo>
                      <a:pt x="48" y="66"/>
                    </a:lnTo>
                    <a:lnTo>
                      <a:pt x="54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pt-PT"/>
              </a:p>
            </p:txBody>
          </p:sp>
          <p:sp>
            <p:nvSpPr>
              <p:cNvPr id="1041" name="Freeform 58"/>
              <p:cNvSpPr>
                <a:spLocks/>
              </p:cNvSpPr>
              <p:nvPr/>
            </p:nvSpPr>
            <p:spPr bwMode="hidden">
              <a:xfrm>
                <a:off x="5375" y="3246"/>
                <a:ext cx="192" cy="18"/>
              </a:xfrm>
              <a:custGeom>
                <a:avLst/>
                <a:gdLst>
                  <a:gd name="T0" fmla="*/ 114 w 192"/>
                  <a:gd name="T1" fmla="*/ 12 h 18"/>
                  <a:gd name="T2" fmla="*/ 72 w 192"/>
                  <a:gd name="T3" fmla="*/ 6 h 18"/>
                  <a:gd name="T4" fmla="*/ 30 w 192"/>
                  <a:gd name="T5" fmla="*/ 0 h 18"/>
                  <a:gd name="T6" fmla="*/ 0 w 192"/>
                  <a:gd name="T7" fmla="*/ 0 h 18"/>
                  <a:gd name="T8" fmla="*/ 54 w 192"/>
                  <a:gd name="T9" fmla="*/ 12 h 18"/>
                  <a:gd name="T10" fmla="*/ 114 w 192"/>
                  <a:gd name="T11" fmla="*/ 18 h 18"/>
                  <a:gd name="T12" fmla="*/ 156 w 192"/>
                  <a:gd name="T13" fmla="*/ 18 h 18"/>
                  <a:gd name="T14" fmla="*/ 192 w 192"/>
                  <a:gd name="T15" fmla="*/ 12 h 18"/>
                  <a:gd name="T16" fmla="*/ 186 w 192"/>
                  <a:gd name="T17" fmla="*/ 0 h 18"/>
                  <a:gd name="T18" fmla="*/ 150 w 192"/>
                  <a:gd name="T19" fmla="*/ 6 h 18"/>
                  <a:gd name="T20" fmla="*/ 114 w 192"/>
                  <a:gd name="T21" fmla="*/ 12 h 18"/>
                  <a:gd name="T22" fmla="*/ 114 w 192"/>
                  <a:gd name="T23" fmla="*/ 12 h 18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0" t="0" r="r" b="b"/>
                <a:pathLst>
                  <a:path w="192" h="18">
                    <a:moveTo>
                      <a:pt x="114" y="12"/>
                    </a:moveTo>
                    <a:lnTo>
                      <a:pt x="72" y="6"/>
                    </a:lnTo>
                    <a:lnTo>
                      <a:pt x="30" y="0"/>
                    </a:lnTo>
                    <a:lnTo>
                      <a:pt x="0" y="0"/>
                    </a:lnTo>
                    <a:lnTo>
                      <a:pt x="54" y="12"/>
                    </a:lnTo>
                    <a:lnTo>
                      <a:pt x="114" y="18"/>
                    </a:lnTo>
                    <a:lnTo>
                      <a:pt x="156" y="18"/>
                    </a:lnTo>
                    <a:lnTo>
                      <a:pt x="192" y="12"/>
                    </a:lnTo>
                    <a:lnTo>
                      <a:pt x="186" y="0"/>
                    </a:lnTo>
                    <a:lnTo>
                      <a:pt x="150" y="6"/>
                    </a:lnTo>
                    <a:lnTo>
                      <a:pt x="114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pt-PT"/>
              </a:p>
            </p:txBody>
          </p:sp>
          <p:sp>
            <p:nvSpPr>
              <p:cNvPr id="1042" name="Freeform 59"/>
              <p:cNvSpPr>
                <a:spLocks/>
              </p:cNvSpPr>
              <p:nvPr/>
            </p:nvSpPr>
            <p:spPr bwMode="hidden">
              <a:xfrm>
                <a:off x="5304" y="3042"/>
                <a:ext cx="161" cy="186"/>
              </a:xfrm>
              <a:custGeom>
                <a:avLst/>
                <a:gdLst>
                  <a:gd name="T0" fmla="*/ 11 w 161"/>
                  <a:gd name="T1" fmla="*/ 114 h 186"/>
                  <a:gd name="T2" fmla="*/ 17 w 161"/>
                  <a:gd name="T3" fmla="*/ 96 h 186"/>
                  <a:gd name="T4" fmla="*/ 23 w 161"/>
                  <a:gd name="T5" fmla="*/ 78 h 186"/>
                  <a:gd name="T6" fmla="*/ 53 w 161"/>
                  <a:gd name="T7" fmla="*/ 42 h 186"/>
                  <a:gd name="T8" fmla="*/ 101 w 161"/>
                  <a:gd name="T9" fmla="*/ 18 h 186"/>
                  <a:gd name="T10" fmla="*/ 155 w 161"/>
                  <a:gd name="T11" fmla="*/ 6 h 186"/>
                  <a:gd name="T12" fmla="*/ 161 w 161"/>
                  <a:gd name="T13" fmla="*/ 0 h 186"/>
                  <a:gd name="T14" fmla="*/ 95 w 161"/>
                  <a:gd name="T15" fmla="*/ 12 h 186"/>
                  <a:gd name="T16" fmla="*/ 47 w 161"/>
                  <a:gd name="T17" fmla="*/ 36 h 186"/>
                  <a:gd name="T18" fmla="*/ 11 w 161"/>
                  <a:gd name="T19" fmla="*/ 72 h 186"/>
                  <a:gd name="T20" fmla="*/ 5 w 161"/>
                  <a:gd name="T21" fmla="*/ 90 h 186"/>
                  <a:gd name="T22" fmla="*/ 0 w 161"/>
                  <a:gd name="T23" fmla="*/ 114 h 186"/>
                  <a:gd name="T24" fmla="*/ 11 w 161"/>
                  <a:gd name="T25" fmla="*/ 150 h 186"/>
                  <a:gd name="T26" fmla="*/ 23 w 161"/>
                  <a:gd name="T27" fmla="*/ 168 h 186"/>
                  <a:gd name="T28" fmla="*/ 41 w 161"/>
                  <a:gd name="T29" fmla="*/ 186 h 186"/>
                  <a:gd name="T30" fmla="*/ 65 w 161"/>
                  <a:gd name="T31" fmla="*/ 186 h 186"/>
                  <a:gd name="T32" fmla="*/ 41 w 161"/>
                  <a:gd name="T33" fmla="*/ 168 h 186"/>
                  <a:gd name="T34" fmla="*/ 23 w 161"/>
                  <a:gd name="T35" fmla="*/ 150 h 186"/>
                  <a:gd name="T36" fmla="*/ 17 w 161"/>
                  <a:gd name="T37" fmla="*/ 132 h 186"/>
                  <a:gd name="T38" fmla="*/ 11 w 161"/>
                  <a:gd name="T39" fmla="*/ 114 h 186"/>
                  <a:gd name="T40" fmla="*/ 11 w 161"/>
                  <a:gd name="T41" fmla="*/ 114 h 18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</a:gdLst>
                <a:ahLst/>
                <a:cxnLst>
                  <a:cxn ang="T42">
                    <a:pos x="T0" y="T1"/>
                  </a:cxn>
                  <a:cxn ang="T43">
                    <a:pos x="T2" y="T3"/>
                  </a:cxn>
                  <a:cxn ang="T44">
                    <a:pos x="T4" y="T5"/>
                  </a:cxn>
                  <a:cxn ang="T45">
                    <a:pos x="T6" y="T7"/>
                  </a:cxn>
                  <a:cxn ang="T46">
                    <a:pos x="T8" y="T9"/>
                  </a:cxn>
                  <a:cxn ang="T47">
                    <a:pos x="T10" y="T11"/>
                  </a:cxn>
                  <a:cxn ang="T48">
                    <a:pos x="T12" y="T13"/>
                  </a:cxn>
                  <a:cxn ang="T49">
                    <a:pos x="T14" y="T15"/>
                  </a:cxn>
                  <a:cxn ang="T50">
                    <a:pos x="T16" y="T17"/>
                  </a:cxn>
                  <a:cxn ang="T51">
                    <a:pos x="T18" y="T19"/>
                  </a:cxn>
                  <a:cxn ang="T52">
                    <a:pos x="T20" y="T21"/>
                  </a:cxn>
                  <a:cxn ang="T53">
                    <a:pos x="T22" y="T23"/>
                  </a:cxn>
                  <a:cxn ang="T54">
                    <a:pos x="T24" y="T25"/>
                  </a:cxn>
                  <a:cxn ang="T55">
                    <a:pos x="T26" y="T27"/>
                  </a:cxn>
                  <a:cxn ang="T56">
                    <a:pos x="T28" y="T29"/>
                  </a:cxn>
                  <a:cxn ang="T57">
                    <a:pos x="T30" y="T31"/>
                  </a:cxn>
                  <a:cxn ang="T58">
                    <a:pos x="T32" y="T33"/>
                  </a:cxn>
                  <a:cxn ang="T59">
                    <a:pos x="T34" y="T35"/>
                  </a:cxn>
                  <a:cxn ang="T60">
                    <a:pos x="T36" y="T37"/>
                  </a:cxn>
                  <a:cxn ang="T61">
                    <a:pos x="T38" y="T39"/>
                  </a:cxn>
                  <a:cxn ang="T62">
                    <a:pos x="T40" y="T41"/>
                  </a:cxn>
                </a:cxnLst>
                <a:rect l="0" t="0" r="r" b="b"/>
                <a:pathLst>
                  <a:path w="161" h="186">
                    <a:moveTo>
                      <a:pt x="11" y="114"/>
                    </a:moveTo>
                    <a:lnTo>
                      <a:pt x="17" y="96"/>
                    </a:lnTo>
                    <a:lnTo>
                      <a:pt x="23" y="78"/>
                    </a:lnTo>
                    <a:lnTo>
                      <a:pt x="53" y="42"/>
                    </a:lnTo>
                    <a:lnTo>
                      <a:pt x="101" y="18"/>
                    </a:lnTo>
                    <a:lnTo>
                      <a:pt x="155" y="6"/>
                    </a:lnTo>
                    <a:lnTo>
                      <a:pt x="161" y="0"/>
                    </a:lnTo>
                    <a:lnTo>
                      <a:pt x="95" y="12"/>
                    </a:lnTo>
                    <a:lnTo>
                      <a:pt x="47" y="36"/>
                    </a:lnTo>
                    <a:lnTo>
                      <a:pt x="11" y="72"/>
                    </a:lnTo>
                    <a:lnTo>
                      <a:pt x="5" y="90"/>
                    </a:lnTo>
                    <a:lnTo>
                      <a:pt x="0" y="114"/>
                    </a:lnTo>
                    <a:lnTo>
                      <a:pt x="11" y="150"/>
                    </a:lnTo>
                    <a:lnTo>
                      <a:pt x="23" y="168"/>
                    </a:lnTo>
                    <a:lnTo>
                      <a:pt x="41" y="186"/>
                    </a:lnTo>
                    <a:lnTo>
                      <a:pt x="65" y="186"/>
                    </a:lnTo>
                    <a:lnTo>
                      <a:pt x="41" y="168"/>
                    </a:lnTo>
                    <a:lnTo>
                      <a:pt x="23" y="150"/>
                    </a:lnTo>
                    <a:lnTo>
                      <a:pt x="17" y="132"/>
                    </a:lnTo>
                    <a:lnTo>
                      <a:pt x="11" y="1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pt-PT"/>
              </a:p>
            </p:txBody>
          </p:sp>
          <p:sp>
            <p:nvSpPr>
              <p:cNvPr id="1043" name="Freeform 60"/>
              <p:cNvSpPr>
                <a:spLocks/>
              </p:cNvSpPr>
              <p:nvPr/>
            </p:nvSpPr>
            <p:spPr bwMode="hidden">
              <a:xfrm>
                <a:off x="5489" y="3042"/>
                <a:ext cx="186" cy="210"/>
              </a:xfrm>
              <a:custGeom>
                <a:avLst/>
                <a:gdLst>
                  <a:gd name="T0" fmla="*/ 0 w 185"/>
                  <a:gd name="T1" fmla="*/ 6 h 210"/>
                  <a:gd name="T2" fmla="*/ 66 w 185"/>
                  <a:gd name="T3" fmla="*/ 12 h 210"/>
                  <a:gd name="T4" fmla="*/ 124 w 185"/>
                  <a:gd name="T5" fmla="*/ 36 h 210"/>
                  <a:gd name="T6" fmla="*/ 160 w 185"/>
                  <a:gd name="T7" fmla="*/ 72 h 210"/>
                  <a:gd name="T8" fmla="*/ 166 w 185"/>
                  <a:gd name="T9" fmla="*/ 90 h 210"/>
                  <a:gd name="T10" fmla="*/ 172 w 185"/>
                  <a:gd name="T11" fmla="*/ 114 h 210"/>
                  <a:gd name="T12" fmla="*/ 166 w 185"/>
                  <a:gd name="T13" fmla="*/ 138 h 210"/>
                  <a:gd name="T14" fmla="*/ 154 w 185"/>
                  <a:gd name="T15" fmla="*/ 162 h 210"/>
                  <a:gd name="T16" fmla="*/ 124 w 185"/>
                  <a:gd name="T17" fmla="*/ 180 h 210"/>
                  <a:gd name="T18" fmla="*/ 90 w 185"/>
                  <a:gd name="T19" fmla="*/ 198 h 210"/>
                  <a:gd name="T20" fmla="*/ 101 w 185"/>
                  <a:gd name="T21" fmla="*/ 210 h 210"/>
                  <a:gd name="T22" fmla="*/ 136 w 185"/>
                  <a:gd name="T23" fmla="*/ 192 h 210"/>
                  <a:gd name="T24" fmla="*/ 166 w 185"/>
                  <a:gd name="T25" fmla="*/ 168 h 210"/>
                  <a:gd name="T26" fmla="*/ 184 w 185"/>
                  <a:gd name="T27" fmla="*/ 144 h 210"/>
                  <a:gd name="T28" fmla="*/ 190 w 185"/>
                  <a:gd name="T29" fmla="*/ 114 h 210"/>
                  <a:gd name="T30" fmla="*/ 184 w 185"/>
                  <a:gd name="T31" fmla="*/ 90 h 210"/>
                  <a:gd name="T32" fmla="*/ 178 w 185"/>
                  <a:gd name="T33" fmla="*/ 66 h 210"/>
                  <a:gd name="T34" fmla="*/ 160 w 185"/>
                  <a:gd name="T35" fmla="*/ 48 h 210"/>
                  <a:gd name="T36" fmla="*/ 136 w 185"/>
                  <a:gd name="T37" fmla="*/ 30 h 210"/>
                  <a:gd name="T38" fmla="*/ 72 w 185"/>
                  <a:gd name="T39" fmla="*/ 6 h 210"/>
                  <a:gd name="T40" fmla="*/ 0 w 185"/>
                  <a:gd name="T41" fmla="*/ 0 h 210"/>
                  <a:gd name="T42" fmla="*/ 0 w 185"/>
                  <a:gd name="T43" fmla="*/ 6 h 210"/>
                  <a:gd name="T44" fmla="*/ 0 w 185"/>
                  <a:gd name="T45" fmla="*/ 6 h 210"/>
                  <a:gd name="T46" fmla="*/ 0 w 185"/>
                  <a:gd name="T47" fmla="*/ 6 h 210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0" t="0" r="r" b="b"/>
                <a:pathLst>
                  <a:path w="185" h="210">
                    <a:moveTo>
                      <a:pt x="0" y="6"/>
                    </a:moveTo>
                    <a:lnTo>
                      <a:pt x="66" y="12"/>
                    </a:lnTo>
                    <a:lnTo>
                      <a:pt x="119" y="36"/>
                    </a:lnTo>
                    <a:lnTo>
                      <a:pt x="155" y="72"/>
                    </a:lnTo>
                    <a:lnTo>
                      <a:pt x="161" y="90"/>
                    </a:lnTo>
                    <a:lnTo>
                      <a:pt x="167" y="114"/>
                    </a:lnTo>
                    <a:lnTo>
                      <a:pt x="161" y="138"/>
                    </a:lnTo>
                    <a:lnTo>
                      <a:pt x="149" y="162"/>
                    </a:lnTo>
                    <a:lnTo>
                      <a:pt x="119" y="180"/>
                    </a:lnTo>
                    <a:lnTo>
                      <a:pt x="90" y="198"/>
                    </a:lnTo>
                    <a:lnTo>
                      <a:pt x="96" y="210"/>
                    </a:lnTo>
                    <a:lnTo>
                      <a:pt x="131" y="192"/>
                    </a:lnTo>
                    <a:lnTo>
                      <a:pt x="161" y="168"/>
                    </a:lnTo>
                    <a:lnTo>
                      <a:pt x="179" y="144"/>
                    </a:lnTo>
                    <a:lnTo>
                      <a:pt x="185" y="114"/>
                    </a:lnTo>
                    <a:lnTo>
                      <a:pt x="179" y="90"/>
                    </a:lnTo>
                    <a:lnTo>
                      <a:pt x="173" y="66"/>
                    </a:lnTo>
                    <a:lnTo>
                      <a:pt x="155" y="48"/>
                    </a:lnTo>
                    <a:lnTo>
                      <a:pt x="131" y="30"/>
                    </a:lnTo>
                    <a:lnTo>
                      <a:pt x="72" y="6"/>
                    </a:lnTo>
                    <a:lnTo>
                      <a:pt x="0" y="0"/>
                    </a:lnTo>
                    <a:lnTo>
                      <a:pt x="0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pt-PT"/>
              </a:p>
            </p:txBody>
          </p:sp>
          <p:sp>
            <p:nvSpPr>
              <p:cNvPr id="1044" name="Freeform 61"/>
              <p:cNvSpPr>
                <a:spLocks noEditPoints="1"/>
              </p:cNvSpPr>
              <p:nvPr/>
            </p:nvSpPr>
            <p:spPr bwMode="hidden">
              <a:xfrm>
                <a:off x="5345" y="3058"/>
                <a:ext cx="299" cy="186"/>
              </a:xfrm>
              <a:custGeom>
                <a:avLst/>
                <a:gdLst>
                  <a:gd name="T0" fmla="*/ 150 w 299"/>
                  <a:gd name="T1" fmla="*/ 0 h 186"/>
                  <a:gd name="T2" fmla="*/ 90 w 299"/>
                  <a:gd name="T3" fmla="*/ 6 h 186"/>
                  <a:gd name="T4" fmla="*/ 42 w 299"/>
                  <a:gd name="T5" fmla="*/ 30 h 186"/>
                  <a:gd name="T6" fmla="*/ 12 w 299"/>
                  <a:gd name="T7" fmla="*/ 54 h 186"/>
                  <a:gd name="T8" fmla="*/ 6 w 299"/>
                  <a:gd name="T9" fmla="*/ 72 h 186"/>
                  <a:gd name="T10" fmla="*/ 0 w 299"/>
                  <a:gd name="T11" fmla="*/ 90 h 186"/>
                  <a:gd name="T12" fmla="*/ 6 w 299"/>
                  <a:gd name="T13" fmla="*/ 108 h 186"/>
                  <a:gd name="T14" fmla="*/ 12 w 299"/>
                  <a:gd name="T15" fmla="*/ 126 h 186"/>
                  <a:gd name="T16" fmla="*/ 42 w 299"/>
                  <a:gd name="T17" fmla="*/ 156 h 186"/>
                  <a:gd name="T18" fmla="*/ 90 w 299"/>
                  <a:gd name="T19" fmla="*/ 180 h 186"/>
                  <a:gd name="T20" fmla="*/ 150 w 299"/>
                  <a:gd name="T21" fmla="*/ 186 h 186"/>
                  <a:gd name="T22" fmla="*/ 209 w 299"/>
                  <a:gd name="T23" fmla="*/ 180 h 186"/>
                  <a:gd name="T24" fmla="*/ 257 w 299"/>
                  <a:gd name="T25" fmla="*/ 156 h 186"/>
                  <a:gd name="T26" fmla="*/ 287 w 299"/>
                  <a:gd name="T27" fmla="*/ 126 h 186"/>
                  <a:gd name="T28" fmla="*/ 299 w 299"/>
                  <a:gd name="T29" fmla="*/ 108 h 186"/>
                  <a:gd name="T30" fmla="*/ 299 w 299"/>
                  <a:gd name="T31" fmla="*/ 90 h 186"/>
                  <a:gd name="T32" fmla="*/ 299 w 299"/>
                  <a:gd name="T33" fmla="*/ 72 h 186"/>
                  <a:gd name="T34" fmla="*/ 287 w 299"/>
                  <a:gd name="T35" fmla="*/ 54 h 186"/>
                  <a:gd name="T36" fmla="*/ 257 w 299"/>
                  <a:gd name="T37" fmla="*/ 30 h 186"/>
                  <a:gd name="T38" fmla="*/ 209 w 299"/>
                  <a:gd name="T39" fmla="*/ 6 h 186"/>
                  <a:gd name="T40" fmla="*/ 150 w 299"/>
                  <a:gd name="T41" fmla="*/ 0 h 186"/>
                  <a:gd name="T42" fmla="*/ 150 w 299"/>
                  <a:gd name="T43" fmla="*/ 0 h 186"/>
                  <a:gd name="T44" fmla="*/ 150 w 299"/>
                  <a:gd name="T45" fmla="*/ 180 h 186"/>
                  <a:gd name="T46" fmla="*/ 96 w 299"/>
                  <a:gd name="T47" fmla="*/ 174 h 186"/>
                  <a:gd name="T48" fmla="*/ 48 w 299"/>
                  <a:gd name="T49" fmla="*/ 156 h 186"/>
                  <a:gd name="T50" fmla="*/ 18 w 299"/>
                  <a:gd name="T51" fmla="*/ 126 h 186"/>
                  <a:gd name="T52" fmla="*/ 12 w 299"/>
                  <a:gd name="T53" fmla="*/ 108 h 186"/>
                  <a:gd name="T54" fmla="*/ 6 w 299"/>
                  <a:gd name="T55" fmla="*/ 90 h 186"/>
                  <a:gd name="T56" fmla="*/ 12 w 299"/>
                  <a:gd name="T57" fmla="*/ 72 h 186"/>
                  <a:gd name="T58" fmla="*/ 18 w 299"/>
                  <a:gd name="T59" fmla="*/ 54 h 186"/>
                  <a:gd name="T60" fmla="*/ 48 w 299"/>
                  <a:gd name="T61" fmla="*/ 30 h 186"/>
                  <a:gd name="T62" fmla="*/ 96 w 299"/>
                  <a:gd name="T63" fmla="*/ 12 h 186"/>
                  <a:gd name="T64" fmla="*/ 150 w 299"/>
                  <a:gd name="T65" fmla="*/ 6 h 186"/>
                  <a:gd name="T66" fmla="*/ 203 w 299"/>
                  <a:gd name="T67" fmla="*/ 12 h 186"/>
                  <a:gd name="T68" fmla="*/ 251 w 299"/>
                  <a:gd name="T69" fmla="*/ 30 h 186"/>
                  <a:gd name="T70" fmla="*/ 281 w 299"/>
                  <a:gd name="T71" fmla="*/ 54 h 186"/>
                  <a:gd name="T72" fmla="*/ 293 w 299"/>
                  <a:gd name="T73" fmla="*/ 72 h 186"/>
                  <a:gd name="T74" fmla="*/ 293 w 299"/>
                  <a:gd name="T75" fmla="*/ 90 h 186"/>
                  <a:gd name="T76" fmla="*/ 293 w 299"/>
                  <a:gd name="T77" fmla="*/ 108 h 186"/>
                  <a:gd name="T78" fmla="*/ 281 w 299"/>
                  <a:gd name="T79" fmla="*/ 126 h 186"/>
                  <a:gd name="T80" fmla="*/ 251 w 299"/>
                  <a:gd name="T81" fmla="*/ 156 h 186"/>
                  <a:gd name="T82" fmla="*/ 203 w 299"/>
                  <a:gd name="T83" fmla="*/ 174 h 186"/>
                  <a:gd name="T84" fmla="*/ 150 w 299"/>
                  <a:gd name="T85" fmla="*/ 180 h 186"/>
                  <a:gd name="T86" fmla="*/ 150 w 299"/>
                  <a:gd name="T87" fmla="*/ 180 h 18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</a:gdLst>
                <a:ahLst/>
                <a:cxnLst>
                  <a:cxn ang="T88">
                    <a:pos x="T0" y="T1"/>
                  </a:cxn>
                  <a:cxn ang="T89">
                    <a:pos x="T2" y="T3"/>
                  </a:cxn>
                  <a:cxn ang="T90">
                    <a:pos x="T4" y="T5"/>
                  </a:cxn>
                  <a:cxn ang="T91">
                    <a:pos x="T6" y="T7"/>
                  </a:cxn>
                  <a:cxn ang="T92">
                    <a:pos x="T8" y="T9"/>
                  </a:cxn>
                  <a:cxn ang="T93">
                    <a:pos x="T10" y="T11"/>
                  </a:cxn>
                  <a:cxn ang="T94">
                    <a:pos x="T12" y="T13"/>
                  </a:cxn>
                  <a:cxn ang="T95">
                    <a:pos x="T14" y="T15"/>
                  </a:cxn>
                  <a:cxn ang="T96">
                    <a:pos x="T16" y="T17"/>
                  </a:cxn>
                  <a:cxn ang="T97">
                    <a:pos x="T18" y="T19"/>
                  </a:cxn>
                  <a:cxn ang="T98">
                    <a:pos x="T20" y="T21"/>
                  </a:cxn>
                  <a:cxn ang="T99">
                    <a:pos x="T22" y="T23"/>
                  </a:cxn>
                  <a:cxn ang="T100">
                    <a:pos x="T24" y="T25"/>
                  </a:cxn>
                  <a:cxn ang="T101">
                    <a:pos x="T26" y="T27"/>
                  </a:cxn>
                  <a:cxn ang="T102">
                    <a:pos x="T28" y="T29"/>
                  </a:cxn>
                  <a:cxn ang="T103">
                    <a:pos x="T30" y="T31"/>
                  </a:cxn>
                  <a:cxn ang="T104">
                    <a:pos x="T32" y="T33"/>
                  </a:cxn>
                  <a:cxn ang="T105">
                    <a:pos x="T34" y="T35"/>
                  </a:cxn>
                  <a:cxn ang="T106">
                    <a:pos x="T36" y="T37"/>
                  </a:cxn>
                  <a:cxn ang="T107">
                    <a:pos x="T38" y="T39"/>
                  </a:cxn>
                  <a:cxn ang="T108">
                    <a:pos x="T40" y="T41"/>
                  </a:cxn>
                  <a:cxn ang="T109">
                    <a:pos x="T42" y="T43"/>
                  </a:cxn>
                  <a:cxn ang="T110">
                    <a:pos x="T44" y="T45"/>
                  </a:cxn>
                  <a:cxn ang="T111">
                    <a:pos x="T46" y="T47"/>
                  </a:cxn>
                  <a:cxn ang="T112">
                    <a:pos x="T48" y="T49"/>
                  </a:cxn>
                  <a:cxn ang="T113">
                    <a:pos x="T50" y="T51"/>
                  </a:cxn>
                  <a:cxn ang="T114">
                    <a:pos x="T52" y="T53"/>
                  </a:cxn>
                  <a:cxn ang="T115">
                    <a:pos x="T54" y="T55"/>
                  </a:cxn>
                  <a:cxn ang="T116">
                    <a:pos x="T56" y="T57"/>
                  </a:cxn>
                  <a:cxn ang="T117">
                    <a:pos x="T58" y="T59"/>
                  </a:cxn>
                  <a:cxn ang="T118">
                    <a:pos x="T60" y="T61"/>
                  </a:cxn>
                  <a:cxn ang="T119">
                    <a:pos x="T62" y="T63"/>
                  </a:cxn>
                  <a:cxn ang="T120">
                    <a:pos x="T64" y="T65"/>
                  </a:cxn>
                  <a:cxn ang="T121">
                    <a:pos x="T66" y="T67"/>
                  </a:cxn>
                  <a:cxn ang="T122">
                    <a:pos x="T68" y="T69"/>
                  </a:cxn>
                  <a:cxn ang="T123">
                    <a:pos x="T70" y="T71"/>
                  </a:cxn>
                  <a:cxn ang="T124">
                    <a:pos x="T72" y="T73"/>
                  </a:cxn>
                  <a:cxn ang="T125">
                    <a:pos x="T74" y="T75"/>
                  </a:cxn>
                  <a:cxn ang="T126">
                    <a:pos x="T76" y="T77"/>
                  </a:cxn>
                  <a:cxn ang="T127">
                    <a:pos x="T78" y="T79"/>
                  </a:cxn>
                  <a:cxn ang="T128">
                    <a:pos x="T80" y="T81"/>
                  </a:cxn>
                  <a:cxn ang="T129">
                    <a:pos x="T82" y="T83"/>
                  </a:cxn>
                  <a:cxn ang="T130">
                    <a:pos x="T84" y="T85"/>
                  </a:cxn>
                  <a:cxn ang="T131">
                    <a:pos x="T86" y="T87"/>
                  </a:cxn>
                </a:cxnLst>
                <a:rect l="0" t="0" r="r" b="b"/>
                <a:pathLst>
                  <a:path w="299" h="186">
                    <a:moveTo>
                      <a:pt x="150" y="0"/>
                    </a:moveTo>
                    <a:lnTo>
                      <a:pt x="90" y="6"/>
                    </a:lnTo>
                    <a:lnTo>
                      <a:pt x="42" y="30"/>
                    </a:lnTo>
                    <a:lnTo>
                      <a:pt x="12" y="54"/>
                    </a:lnTo>
                    <a:lnTo>
                      <a:pt x="6" y="72"/>
                    </a:lnTo>
                    <a:lnTo>
                      <a:pt x="0" y="90"/>
                    </a:lnTo>
                    <a:lnTo>
                      <a:pt x="6" y="108"/>
                    </a:lnTo>
                    <a:lnTo>
                      <a:pt x="12" y="126"/>
                    </a:lnTo>
                    <a:lnTo>
                      <a:pt x="42" y="156"/>
                    </a:lnTo>
                    <a:lnTo>
                      <a:pt x="90" y="180"/>
                    </a:lnTo>
                    <a:lnTo>
                      <a:pt x="150" y="186"/>
                    </a:lnTo>
                    <a:lnTo>
                      <a:pt x="209" y="180"/>
                    </a:lnTo>
                    <a:lnTo>
                      <a:pt x="257" y="156"/>
                    </a:lnTo>
                    <a:lnTo>
                      <a:pt x="287" y="126"/>
                    </a:lnTo>
                    <a:lnTo>
                      <a:pt x="299" y="108"/>
                    </a:lnTo>
                    <a:lnTo>
                      <a:pt x="299" y="90"/>
                    </a:lnTo>
                    <a:lnTo>
                      <a:pt x="299" y="72"/>
                    </a:lnTo>
                    <a:lnTo>
                      <a:pt x="287" y="54"/>
                    </a:lnTo>
                    <a:lnTo>
                      <a:pt x="257" y="30"/>
                    </a:lnTo>
                    <a:lnTo>
                      <a:pt x="209" y="6"/>
                    </a:lnTo>
                    <a:lnTo>
                      <a:pt x="150" y="0"/>
                    </a:lnTo>
                    <a:close/>
                    <a:moveTo>
                      <a:pt x="150" y="180"/>
                    </a:moveTo>
                    <a:lnTo>
                      <a:pt x="96" y="174"/>
                    </a:lnTo>
                    <a:lnTo>
                      <a:pt x="48" y="156"/>
                    </a:lnTo>
                    <a:lnTo>
                      <a:pt x="18" y="126"/>
                    </a:lnTo>
                    <a:lnTo>
                      <a:pt x="12" y="108"/>
                    </a:lnTo>
                    <a:lnTo>
                      <a:pt x="6" y="90"/>
                    </a:lnTo>
                    <a:lnTo>
                      <a:pt x="12" y="72"/>
                    </a:lnTo>
                    <a:lnTo>
                      <a:pt x="18" y="54"/>
                    </a:lnTo>
                    <a:lnTo>
                      <a:pt x="48" y="30"/>
                    </a:lnTo>
                    <a:lnTo>
                      <a:pt x="96" y="12"/>
                    </a:lnTo>
                    <a:lnTo>
                      <a:pt x="150" y="6"/>
                    </a:lnTo>
                    <a:lnTo>
                      <a:pt x="203" y="12"/>
                    </a:lnTo>
                    <a:lnTo>
                      <a:pt x="251" y="30"/>
                    </a:lnTo>
                    <a:lnTo>
                      <a:pt x="281" y="54"/>
                    </a:lnTo>
                    <a:lnTo>
                      <a:pt x="293" y="72"/>
                    </a:lnTo>
                    <a:lnTo>
                      <a:pt x="293" y="90"/>
                    </a:lnTo>
                    <a:lnTo>
                      <a:pt x="293" y="108"/>
                    </a:lnTo>
                    <a:lnTo>
                      <a:pt x="281" y="126"/>
                    </a:lnTo>
                    <a:lnTo>
                      <a:pt x="251" y="156"/>
                    </a:lnTo>
                    <a:lnTo>
                      <a:pt x="203" y="174"/>
                    </a:lnTo>
                    <a:lnTo>
                      <a:pt x="150" y="18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pt-PT"/>
              </a:p>
            </p:txBody>
          </p:sp>
          <p:grpSp>
            <p:nvGrpSpPr>
              <p:cNvPr id="1045" name="Group 62"/>
              <p:cNvGrpSpPr>
                <a:grpSpLocks/>
              </p:cNvGrpSpPr>
              <p:nvPr/>
            </p:nvGrpSpPr>
            <p:grpSpPr bwMode="auto">
              <a:xfrm>
                <a:off x="5381" y="3085"/>
                <a:ext cx="227" cy="132"/>
                <a:chOff x="5381" y="3085"/>
                <a:chExt cx="227" cy="132"/>
              </a:xfrm>
            </p:grpSpPr>
            <p:sp>
              <p:nvSpPr>
                <p:cNvPr id="1046" name="Oval 63"/>
                <p:cNvSpPr>
                  <a:spLocks noChangeArrowheads="1"/>
                </p:cNvSpPr>
                <p:nvPr userDrawn="1"/>
              </p:nvSpPr>
              <p:spPr bwMode="hidden">
                <a:xfrm>
                  <a:off x="5381" y="3085"/>
                  <a:ext cx="227" cy="13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1"/>
                    </a:gs>
                    <a:gs pos="100000">
                      <a:schemeClr val="accent2"/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1047" name="Oval 64"/>
                <p:cNvSpPr>
                  <a:spLocks noChangeArrowheads="1"/>
                </p:cNvSpPr>
                <p:nvPr userDrawn="1"/>
              </p:nvSpPr>
              <p:spPr bwMode="hidden">
                <a:xfrm>
                  <a:off x="5403" y="3099"/>
                  <a:ext cx="182" cy="10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/>
                    </a:gs>
                    <a:gs pos="100000">
                      <a:schemeClr val="bg1"/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1048" name="Oval 65"/>
                <p:cNvSpPr>
                  <a:spLocks noChangeArrowheads="1"/>
                </p:cNvSpPr>
                <p:nvPr userDrawn="1"/>
              </p:nvSpPr>
              <p:spPr bwMode="hidden">
                <a:xfrm>
                  <a:off x="5431" y="3109"/>
                  <a:ext cx="125" cy="8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1"/>
                    </a:gs>
                    <a:gs pos="100000">
                      <a:schemeClr val="accent2"/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1049" name="Oval 66"/>
                <p:cNvSpPr>
                  <a:spLocks noChangeArrowheads="1"/>
                </p:cNvSpPr>
                <p:nvPr userDrawn="1"/>
              </p:nvSpPr>
              <p:spPr bwMode="hidden">
                <a:xfrm>
                  <a:off x="5458" y="3125"/>
                  <a:ext cx="73" cy="47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/>
                    </a:gs>
                    <a:gs pos="100000">
                      <a:schemeClr val="bg1"/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</p:grpSp>
        </p:grpSp>
      </p:grpSp>
      <p:sp>
        <p:nvSpPr>
          <p:cNvPr id="137283" name="Rectangle 67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pt-PT" smtClean="0"/>
              <a:t>Clique para editar o estilo do título</a:t>
            </a:r>
          </a:p>
        </p:txBody>
      </p:sp>
      <p:sp>
        <p:nvSpPr>
          <p:cNvPr id="137284" name="Rectangle 68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PT" smtClean="0"/>
              <a:t>Clique para editar os estilos de texto do modelo global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</a:p>
        </p:txBody>
      </p:sp>
      <p:sp>
        <p:nvSpPr>
          <p:cNvPr id="137285" name="Rectangle 6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defRPr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137286" name="Rectangle 7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defRPr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137287" name="Rectangle 7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defRPr>
            </a:lvl1pPr>
          </a:lstStyle>
          <a:p>
            <a:pPr>
              <a:defRPr/>
            </a:pPr>
            <a:fld id="{334B6C82-38B2-4CB3-BB44-27A0E92D4D03}" type="slidenum">
              <a:rPr lang="pt-PT"/>
              <a:pPr>
                <a:defRPr/>
              </a:pPr>
              <a:t>‹nº›</a:t>
            </a:fld>
            <a:endParaRPr lang="pt-PT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817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  <p:sldLayoutId id="2147483816" r:id="rId12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rebuchet MS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rebuchet MS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rebuchet MS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rebuchet MS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rebuchet MS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rebuchet MS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rebuchet MS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rebuchet MS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Ø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50000"/>
        <a:buFont typeface="Wingdings" pitchFamily="2" charset="2"/>
        <a:buChar char="l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Char char="•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1.wmf"/><Relationship Id="rId4" Type="http://schemas.openxmlformats.org/officeDocument/2006/relationships/oleObject" Target="../embeddings/oleObject1.bin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1371600" y="1981200"/>
            <a:ext cx="6318250" cy="2209800"/>
          </a:xfrm>
          <a:solidFill>
            <a:srgbClr val="003366"/>
          </a:solidFill>
          <a:ln w="12700" cap="flat">
            <a:solidFill>
              <a:srgbClr val="3365FB"/>
            </a:solidFill>
          </a:ln>
          <a:effectLst>
            <a:outerShdw dist="107763" dir="2700000" algn="ctr" rotWithShape="0">
              <a:schemeClr val="bg2"/>
            </a:outerShdw>
          </a:effectLst>
        </p:spPr>
        <p:txBody>
          <a:bodyPr/>
          <a:lstStyle/>
          <a:p>
            <a:pPr>
              <a:lnSpc>
                <a:spcPct val="115000"/>
              </a:lnSpc>
              <a:defRPr/>
            </a:pPr>
            <a:r>
              <a:rPr lang="pt-PT" sz="3600" dirty="0">
                <a:solidFill>
                  <a:srgbClr val="FFFF00"/>
                </a:solidFill>
              </a:rPr>
              <a:t>Liderança nos </a:t>
            </a:r>
            <a:r>
              <a:rPr lang="pt-PT" sz="3600" dirty="0" smtClean="0">
                <a:solidFill>
                  <a:srgbClr val="FFFF00"/>
                </a:solidFill>
              </a:rPr>
              <a:t>Custos (Estratégias de Baixo Custo)</a:t>
            </a:r>
            <a:endParaRPr lang="pt-PT" sz="36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2291" name="Rectangle 3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2292" name="Rectangle 4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2293" name="Rectangle 5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title"/>
          </p:nvPr>
        </p:nvSpPr>
        <p:spPr>
          <a:xfrm>
            <a:off x="1155700" y="304800"/>
            <a:ext cx="6832600" cy="1295400"/>
          </a:xfrm>
          <a:solidFill>
            <a:srgbClr val="003366"/>
          </a:solidFill>
          <a:ln w="25400" cap="flat">
            <a:solidFill>
              <a:srgbClr val="3366FF"/>
            </a:solidFill>
          </a:ln>
          <a:effectLst>
            <a:outerShdw dist="107763" dir="2700000" algn="ctr" rotWithShape="0">
              <a:schemeClr val="bg2"/>
            </a:outerShdw>
          </a:effectLst>
        </p:spPr>
        <p:txBody>
          <a:bodyPr lIns="90488" tIns="44450" rIns="90488" bIns="44450" anchorCtr="0"/>
          <a:lstStyle/>
          <a:p>
            <a:pPr eaLnBrk="1" hangingPunct="1">
              <a:defRPr/>
            </a:pPr>
            <a:r>
              <a:rPr lang="pt-PT" sz="28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Riscos de Estratégias de Baixo Custo</a:t>
            </a:r>
            <a:endParaRPr lang="pt-PT" sz="2800" b="1" dirty="0" smtClean="0">
              <a:solidFill>
                <a:srgbClr val="FFFF00"/>
              </a:solidFill>
            </a:endParaRPr>
          </a:p>
        </p:txBody>
      </p:sp>
      <p:sp>
        <p:nvSpPr>
          <p:cNvPr id="9" name="Rectangle 3"/>
          <p:cNvSpPr>
            <a:spLocks noGrp="1" noChangeArrowheads="1"/>
          </p:cNvSpPr>
          <p:nvPr>
            <p:ph idx="1"/>
          </p:nvPr>
        </p:nvSpPr>
        <p:spPr>
          <a:xfrm>
            <a:off x="838200" y="1981200"/>
            <a:ext cx="7885113" cy="3352800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pt-PT" sz="2400" dirty="0" smtClean="0"/>
              <a:t>Cortar nos preços em excesso</a:t>
            </a:r>
          </a:p>
          <a:p>
            <a:pPr>
              <a:defRPr/>
            </a:pPr>
            <a:endParaRPr lang="pt-PT" sz="2400" dirty="0" smtClean="0"/>
          </a:p>
          <a:p>
            <a:pPr>
              <a:defRPr/>
            </a:pPr>
            <a:r>
              <a:rPr lang="pt-PT" sz="2400" dirty="0" smtClean="0"/>
              <a:t>Não baixar suficientemente os custos para que a margem lucro aumente</a:t>
            </a:r>
          </a:p>
          <a:p>
            <a:pPr>
              <a:defRPr/>
            </a:pPr>
            <a:endParaRPr lang="pt-PT" sz="2400" dirty="0" smtClean="0"/>
          </a:p>
          <a:p>
            <a:pPr>
              <a:defRPr/>
            </a:pPr>
            <a:r>
              <a:rPr lang="pt-PT" sz="2400" dirty="0" smtClean="0"/>
              <a:t>Fixar-se em excesso na redução dos custos e esquecer a qualidade</a:t>
            </a:r>
          </a:p>
          <a:p>
            <a:pPr>
              <a:defRPr/>
            </a:pPr>
            <a:endParaRPr lang="pt-PT" sz="2400" dirty="0"/>
          </a:p>
          <a:p>
            <a:pPr>
              <a:defRPr/>
            </a:pPr>
            <a:r>
              <a:rPr lang="pt-PT" sz="2400" dirty="0" smtClean="0"/>
              <a:t>Métodos de baixo custo fáceis de copiar</a:t>
            </a:r>
          </a:p>
          <a:p>
            <a:pPr>
              <a:defRPr/>
            </a:pPr>
            <a:endParaRPr lang="pt-PT" sz="2400" dirty="0" smtClean="0"/>
          </a:p>
          <a:p>
            <a:pPr>
              <a:spcBef>
                <a:spcPts val="1200"/>
              </a:spcBef>
              <a:spcAft>
                <a:spcPts val="600"/>
              </a:spcAft>
              <a:defRPr/>
            </a:pPr>
            <a:endParaRPr lang="pt-PT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4099" name="Rectangle 3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4100" name="Rectangle 4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4101" name="Rectangle 5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title"/>
          </p:nvPr>
        </p:nvSpPr>
        <p:spPr>
          <a:xfrm>
            <a:off x="1155700" y="304800"/>
            <a:ext cx="6832600" cy="1295400"/>
          </a:xfrm>
          <a:solidFill>
            <a:srgbClr val="003366"/>
          </a:solidFill>
          <a:ln w="25400" cap="flat">
            <a:solidFill>
              <a:srgbClr val="3366FF"/>
            </a:solidFill>
          </a:ln>
          <a:effectLst>
            <a:outerShdw dist="107763" dir="2700000" algn="ctr" rotWithShape="0">
              <a:schemeClr val="bg2"/>
            </a:outerShdw>
          </a:effectLst>
        </p:spPr>
        <p:txBody>
          <a:bodyPr lIns="90488" tIns="44450" rIns="90488" bIns="44450" anchorCtr="0"/>
          <a:lstStyle/>
          <a:p>
            <a:pPr eaLnBrk="1" hangingPunct="1">
              <a:defRPr/>
            </a:pPr>
            <a:r>
              <a:rPr lang="pt-PT" sz="2800" b="1" dirty="0" smtClean="0">
                <a:solidFill>
                  <a:srgbClr val="FFFF00"/>
                </a:solidFill>
              </a:rPr>
              <a:t>Estratégias de Baixo Custo</a:t>
            </a:r>
          </a:p>
        </p:txBody>
      </p:sp>
      <p:sp>
        <p:nvSpPr>
          <p:cNvPr id="9" name="Rectangle 3"/>
          <p:cNvSpPr>
            <a:spLocks noGrp="1" noChangeArrowheads="1"/>
          </p:cNvSpPr>
          <p:nvPr>
            <p:ph idx="1"/>
          </p:nvPr>
        </p:nvSpPr>
        <p:spPr>
          <a:xfrm>
            <a:off x="838200" y="1676400"/>
            <a:ext cx="7799388" cy="5732463"/>
          </a:xfrm>
        </p:spPr>
        <p:txBody>
          <a:bodyPr>
            <a:normAutofit/>
          </a:bodyPr>
          <a:lstStyle/>
          <a:p>
            <a:pPr>
              <a:spcBef>
                <a:spcPct val="50000"/>
              </a:spcBef>
              <a:spcAft>
                <a:spcPct val="50000"/>
              </a:spcAft>
              <a:defRPr/>
            </a:pPr>
            <a:r>
              <a:rPr lang="pt-PT" sz="2800" dirty="0" smtClean="0"/>
              <a:t>Alcançar custos significativamente mais baixos que os rivais</a:t>
            </a:r>
          </a:p>
          <a:p>
            <a:pPr>
              <a:spcBef>
                <a:spcPct val="50000"/>
              </a:spcBef>
              <a:spcAft>
                <a:spcPct val="50000"/>
              </a:spcAft>
              <a:defRPr/>
            </a:pPr>
            <a:r>
              <a:rPr lang="pt-PT" sz="2800" dirty="0" smtClean="0"/>
              <a:t>Incluir características e serviços essenciais (do ponto de vista dos compradores)</a:t>
            </a:r>
          </a:p>
          <a:p>
            <a:pPr>
              <a:spcBef>
                <a:spcPct val="50000"/>
              </a:spcBef>
              <a:spcAft>
                <a:spcPct val="50000"/>
              </a:spcAft>
              <a:defRPr/>
            </a:pPr>
            <a:r>
              <a:rPr lang="pt-PT" sz="2800" dirty="0" smtClean="0"/>
              <a:t>Vantagens de custo de forma que seja difícil para os </a:t>
            </a:r>
            <a:r>
              <a:rPr lang="pt-PT" sz="2800" i="1" dirty="0" smtClean="0"/>
              <a:t>rivais copia-las</a:t>
            </a:r>
            <a:endParaRPr lang="pt-PT" sz="2800" b="1" i="1" dirty="0" smtClean="0"/>
          </a:p>
          <a:p>
            <a:pPr>
              <a:spcBef>
                <a:spcPct val="50000"/>
              </a:spcBef>
              <a:spcAft>
                <a:spcPct val="50000"/>
              </a:spcAft>
              <a:defRPr/>
            </a:pPr>
            <a:endParaRPr lang="pt-PT" b="1" i="1" dirty="0" smtClean="0">
              <a:solidFill>
                <a:srgbClr val="00B0F0"/>
              </a:solidFill>
            </a:endParaRPr>
          </a:p>
          <a:p>
            <a:pPr>
              <a:spcBef>
                <a:spcPct val="50000"/>
              </a:spcBef>
              <a:spcAft>
                <a:spcPct val="50000"/>
              </a:spcAft>
              <a:defRPr/>
            </a:pPr>
            <a:endParaRPr lang="pt-PT" dirty="0"/>
          </a:p>
        </p:txBody>
      </p:sp>
      <p:sp>
        <p:nvSpPr>
          <p:cNvPr id="4104" name="AutoShape 6"/>
          <p:cNvSpPr>
            <a:spLocks noChangeArrowheads="1"/>
          </p:cNvSpPr>
          <p:nvPr/>
        </p:nvSpPr>
        <p:spPr bwMode="auto">
          <a:xfrm>
            <a:off x="406400" y="5348288"/>
            <a:ext cx="8331200" cy="1357312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FFCC66"/>
              </a:gs>
              <a:gs pos="50000">
                <a:srgbClr val="FFF0D3"/>
              </a:gs>
              <a:gs pos="100000">
                <a:srgbClr val="FFCC66"/>
              </a:gs>
            </a:gsLst>
            <a:lin ang="5400000" scaled="1"/>
          </a:gradFill>
          <a:ln w="9525">
            <a:solidFill>
              <a:srgbClr val="000099"/>
            </a:solidFill>
            <a:round/>
            <a:headEnd/>
            <a:tailEnd/>
          </a:ln>
        </p:spPr>
        <p:txBody>
          <a:bodyPr lIns="91431" tIns="45715" rIns="91431" bIns="45715" anchor="ctr"/>
          <a:lstStyle/>
          <a:p>
            <a:pPr algn="ctr">
              <a:lnSpc>
                <a:spcPct val="110000"/>
              </a:lnSpc>
            </a:pPr>
            <a:r>
              <a:rPr lang="pt-PT" sz="2400" b="1">
                <a:solidFill>
                  <a:srgbClr val="000000"/>
                </a:solidFill>
              </a:rPr>
              <a:t>Liderança pelo custo baixo significa </a:t>
            </a:r>
            <a:r>
              <a:rPr lang="pt-PT" sz="2400" b="1" i="1">
                <a:solidFill>
                  <a:srgbClr val="00B0F0"/>
                </a:solidFill>
              </a:rPr>
              <a:t>custos mais baixos </a:t>
            </a:r>
            <a:r>
              <a:rPr lang="pt-PT" sz="2400" b="1">
                <a:solidFill>
                  <a:srgbClr val="000000"/>
                </a:solidFill>
              </a:rPr>
              <a:t>não apenas nos </a:t>
            </a:r>
            <a:r>
              <a:rPr lang="pt-PT" sz="2400" b="1" i="1">
                <a:solidFill>
                  <a:srgbClr val="00B0F0"/>
                </a:solidFill>
              </a:rPr>
              <a:t>custos de produção ou manufactura</a:t>
            </a:r>
            <a:r>
              <a:rPr lang="pt-PT" sz="2400" b="1"/>
              <a:t>, </a:t>
            </a:r>
            <a:r>
              <a:rPr lang="pt-PT" sz="2400" b="1">
                <a:solidFill>
                  <a:srgbClr val="000000"/>
                </a:solidFill>
              </a:rPr>
              <a:t>mas em </a:t>
            </a:r>
            <a:r>
              <a:rPr lang="pt-PT" sz="2400" b="1" i="1">
                <a:solidFill>
                  <a:srgbClr val="00B0F0"/>
                </a:solidFill>
              </a:rPr>
              <a:t>toda a cadeia de valor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5123" name="Rectangle 3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5124" name="Rectangle 4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5125" name="Rectangle 5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title"/>
          </p:nvPr>
        </p:nvSpPr>
        <p:spPr>
          <a:xfrm>
            <a:off x="1155700" y="304800"/>
            <a:ext cx="6832600" cy="1295400"/>
          </a:xfrm>
          <a:solidFill>
            <a:srgbClr val="003366"/>
          </a:solidFill>
          <a:ln w="25400" cap="flat">
            <a:solidFill>
              <a:srgbClr val="3366FF"/>
            </a:solidFill>
          </a:ln>
          <a:effectLst>
            <a:outerShdw dist="107763" dir="2700000" algn="ctr" rotWithShape="0">
              <a:schemeClr val="bg2"/>
            </a:outerShdw>
          </a:effectLst>
        </p:spPr>
        <p:txBody>
          <a:bodyPr lIns="90488" tIns="44450" rIns="90488" bIns="44450" anchorCtr="0"/>
          <a:lstStyle/>
          <a:p>
            <a:pPr eaLnBrk="1" hangingPunct="1">
              <a:defRPr/>
            </a:pPr>
            <a:r>
              <a:rPr lang="pt-PT" sz="2800" b="1" dirty="0">
                <a:solidFill>
                  <a:srgbClr val="FFFF00"/>
                </a:solidFill>
              </a:rPr>
              <a:t>Estratégias de Baixo Custo</a:t>
            </a:r>
            <a:endParaRPr lang="pt-PT" sz="2800" b="1" dirty="0" smtClean="0">
              <a:solidFill>
                <a:srgbClr val="FFFF00"/>
              </a:solidFill>
            </a:endParaRPr>
          </a:p>
        </p:txBody>
      </p:sp>
      <p:sp>
        <p:nvSpPr>
          <p:cNvPr id="27" name="Rectangle 2"/>
          <p:cNvSpPr>
            <a:spLocks noGrp="1" noChangeArrowheads="1"/>
          </p:cNvSpPr>
          <p:nvPr>
            <p:ph idx="1"/>
          </p:nvPr>
        </p:nvSpPr>
        <p:spPr>
          <a:xfrm>
            <a:off x="1219200" y="2971800"/>
            <a:ext cx="7570788" cy="5373688"/>
          </a:xfrm>
        </p:spPr>
        <p:txBody>
          <a:bodyPr>
            <a:normAutofit/>
          </a:bodyPr>
          <a:lstStyle/>
          <a:p>
            <a:pPr marL="0" indent="0">
              <a:spcBef>
                <a:spcPct val="30000"/>
              </a:spcBef>
              <a:spcAft>
                <a:spcPct val="30000"/>
              </a:spcAft>
              <a:buFont typeface="Wingdings" pitchFamily="2" charset="2"/>
              <a:buNone/>
              <a:defRPr/>
            </a:pPr>
            <a:r>
              <a:rPr lang="pt-PT" sz="2800" b="1" i="1" dirty="0" smtClean="0">
                <a:solidFill>
                  <a:schemeClr val="folHlink"/>
                </a:solidFill>
              </a:rPr>
              <a:t>Opção 1:</a:t>
            </a:r>
            <a:r>
              <a:rPr lang="pt-PT" sz="2800" dirty="0" smtClean="0"/>
              <a:t>  Usar os baixos custos para baixar os preços em relação à concorrência. </a:t>
            </a:r>
          </a:p>
          <a:p>
            <a:pPr marL="0" indent="0">
              <a:spcBef>
                <a:spcPct val="30000"/>
              </a:spcBef>
              <a:spcAft>
                <a:spcPct val="30000"/>
              </a:spcAft>
              <a:buFont typeface="Wingdings" pitchFamily="2" charset="2"/>
              <a:buNone/>
              <a:defRPr/>
            </a:pPr>
            <a:r>
              <a:rPr lang="pt-PT" sz="2800" dirty="0" smtClean="0"/>
              <a:t>Necessidade de atrair número suficiente de consumidores</a:t>
            </a:r>
          </a:p>
          <a:p>
            <a:pPr marL="0" indent="0">
              <a:spcBef>
                <a:spcPct val="30000"/>
              </a:spcBef>
              <a:spcAft>
                <a:spcPct val="30000"/>
              </a:spcAft>
              <a:buFont typeface="Wingdings" pitchFamily="2" charset="2"/>
              <a:buNone/>
              <a:defRPr/>
            </a:pPr>
            <a:r>
              <a:rPr lang="pt-PT" sz="2800" b="1" i="1" dirty="0" smtClean="0">
                <a:solidFill>
                  <a:schemeClr val="folHlink"/>
                </a:solidFill>
              </a:rPr>
              <a:t>Opção 2:</a:t>
            </a:r>
            <a:r>
              <a:rPr lang="pt-PT" sz="2800" dirty="0" smtClean="0"/>
              <a:t>  Manter preço e quota de mercado, actuais, e obter margens mais elevadas por unidade,</a:t>
            </a:r>
            <a:endParaRPr lang="pt-PT" sz="2800" dirty="0"/>
          </a:p>
        </p:txBody>
      </p:sp>
      <p:sp>
        <p:nvSpPr>
          <p:cNvPr id="2" name="Rectângulo 1"/>
          <p:cNvSpPr/>
          <p:nvPr/>
        </p:nvSpPr>
        <p:spPr>
          <a:xfrm>
            <a:off x="304800" y="1981200"/>
            <a:ext cx="8839200" cy="646113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pt-PT" sz="3600" dirty="0">
                <a:latin typeface="+mn-lt"/>
              </a:rPr>
              <a:t>Como traduzir em vantagem competitiva</a:t>
            </a:r>
            <a:r>
              <a:rPr lang="pt-PT" dirty="0"/>
              <a:t>: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6147" name="Rectangle 3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6148" name="Rectangle 4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6149" name="Rectangle 5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title"/>
          </p:nvPr>
        </p:nvSpPr>
        <p:spPr>
          <a:xfrm>
            <a:off x="1155700" y="304800"/>
            <a:ext cx="6832600" cy="1295400"/>
          </a:xfrm>
          <a:solidFill>
            <a:srgbClr val="003366"/>
          </a:solidFill>
          <a:ln w="25400" cap="flat">
            <a:solidFill>
              <a:srgbClr val="3366FF"/>
            </a:solidFill>
          </a:ln>
          <a:effectLst>
            <a:outerShdw dist="107763" dir="2700000" algn="ctr" rotWithShape="0">
              <a:schemeClr val="bg2"/>
            </a:outerShdw>
          </a:effectLst>
        </p:spPr>
        <p:txBody>
          <a:bodyPr lIns="90488" tIns="44450" rIns="90488" bIns="44450" anchorCtr="0"/>
          <a:lstStyle/>
          <a:p>
            <a:pPr eaLnBrk="1" hangingPunct="1">
              <a:defRPr/>
            </a:pPr>
            <a:r>
              <a:rPr lang="pt-PT" sz="2800" b="1" dirty="0">
                <a:solidFill>
                  <a:srgbClr val="FFFF00"/>
                </a:solidFill>
              </a:rPr>
              <a:t>Estratégias de Baixo Custo</a:t>
            </a:r>
            <a:endParaRPr lang="pt-PT" sz="2800" b="1" dirty="0" smtClean="0">
              <a:solidFill>
                <a:srgbClr val="FFFF00"/>
              </a:solidFill>
            </a:endParaRPr>
          </a:p>
        </p:txBody>
      </p:sp>
      <p:grpSp>
        <p:nvGrpSpPr>
          <p:cNvPr id="6151" name="Group 5"/>
          <p:cNvGrpSpPr>
            <a:grpSpLocks/>
          </p:cNvGrpSpPr>
          <p:nvPr/>
        </p:nvGrpSpPr>
        <p:grpSpPr bwMode="auto">
          <a:xfrm>
            <a:off x="6411913" y="1984375"/>
            <a:ext cx="2452687" cy="4545013"/>
            <a:chOff x="4104" y="996"/>
            <a:chExt cx="1541" cy="2816"/>
          </a:xfrm>
        </p:grpSpPr>
        <p:grpSp>
          <p:nvGrpSpPr>
            <p:cNvPr id="6154" name="Group 6"/>
            <p:cNvGrpSpPr>
              <a:grpSpLocks/>
            </p:cNvGrpSpPr>
            <p:nvPr/>
          </p:nvGrpSpPr>
          <p:grpSpPr bwMode="auto">
            <a:xfrm>
              <a:off x="4512" y="996"/>
              <a:ext cx="1133" cy="2744"/>
              <a:chOff x="4336" y="648"/>
              <a:chExt cx="1345" cy="2954"/>
            </a:xfrm>
          </p:grpSpPr>
          <p:grpSp>
            <p:nvGrpSpPr>
              <p:cNvPr id="6158" name="Group 7"/>
              <p:cNvGrpSpPr>
                <a:grpSpLocks/>
              </p:cNvGrpSpPr>
              <p:nvPr/>
            </p:nvGrpSpPr>
            <p:grpSpPr bwMode="auto">
              <a:xfrm>
                <a:off x="4336" y="2003"/>
                <a:ext cx="1345" cy="1599"/>
                <a:chOff x="4336" y="2003"/>
                <a:chExt cx="1345" cy="1599"/>
              </a:xfrm>
            </p:grpSpPr>
            <p:sp>
              <p:nvSpPr>
                <p:cNvPr id="6183" name="Freeform 8"/>
                <p:cNvSpPr>
                  <a:spLocks/>
                </p:cNvSpPr>
                <p:nvPr/>
              </p:nvSpPr>
              <p:spPr bwMode="auto">
                <a:xfrm>
                  <a:off x="4336" y="2029"/>
                  <a:ext cx="1345" cy="1573"/>
                </a:xfrm>
                <a:custGeom>
                  <a:avLst/>
                  <a:gdLst>
                    <a:gd name="T0" fmla="*/ 505 w 1345"/>
                    <a:gd name="T1" fmla="*/ 0 h 1573"/>
                    <a:gd name="T2" fmla="*/ 0 w 1345"/>
                    <a:gd name="T3" fmla="*/ 1572 h 1573"/>
                    <a:gd name="T4" fmla="*/ 1344 w 1345"/>
                    <a:gd name="T5" fmla="*/ 1572 h 1573"/>
                    <a:gd name="T6" fmla="*/ 839 w 1345"/>
                    <a:gd name="T7" fmla="*/ 0 h 1573"/>
                    <a:gd name="T8" fmla="*/ 505 w 1345"/>
                    <a:gd name="T9" fmla="*/ 0 h 1573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0" t="0" r="r" b="b"/>
                  <a:pathLst>
                    <a:path w="1345" h="1573">
                      <a:moveTo>
                        <a:pt x="505" y="0"/>
                      </a:moveTo>
                      <a:lnTo>
                        <a:pt x="0" y="1572"/>
                      </a:lnTo>
                      <a:lnTo>
                        <a:pt x="1344" y="1572"/>
                      </a:lnTo>
                      <a:lnTo>
                        <a:pt x="839" y="0"/>
                      </a:lnTo>
                      <a:lnTo>
                        <a:pt x="505" y="0"/>
                      </a:lnTo>
                    </a:path>
                  </a:pathLst>
                </a:custGeom>
                <a:solidFill>
                  <a:srgbClr val="FFFF00"/>
                </a:solidFill>
                <a:ln w="12700" cap="rnd" cmpd="sng">
                  <a:solidFill>
                    <a:srgbClr val="FFFFC0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  <p:txBody>
                <a:bodyPr/>
                <a:lstStyle/>
                <a:p>
                  <a:endParaRPr lang="pt-PT"/>
                </a:p>
              </p:txBody>
            </p:sp>
            <p:grpSp>
              <p:nvGrpSpPr>
                <p:cNvPr id="6184" name="Group 9"/>
                <p:cNvGrpSpPr>
                  <a:grpSpLocks/>
                </p:cNvGrpSpPr>
                <p:nvPr/>
              </p:nvGrpSpPr>
              <p:grpSpPr bwMode="auto">
                <a:xfrm>
                  <a:off x="4762" y="2003"/>
                  <a:ext cx="490" cy="315"/>
                  <a:chOff x="4762" y="2003"/>
                  <a:chExt cx="490" cy="315"/>
                </a:xfrm>
              </p:grpSpPr>
              <p:sp>
                <p:nvSpPr>
                  <p:cNvPr id="6185" name="Freeform 10"/>
                  <p:cNvSpPr>
                    <a:spLocks/>
                  </p:cNvSpPr>
                  <p:nvPr/>
                </p:nvSpPr>
                <p:spPr bwMode="auto">
                  <a:xfrm>
                    <a:off x="4762" y="2003"/>
                    <a:ext cx="490" cy="315"/>
                  </a:xfrm>
                  <a:custGeom>
                    <a:avLst/>
                    <a:gdLst>
                      <a:gd name="T0" fmla="*/ 84 w 490"/>
                      <a:gd name="T1" fmla="*/ 0 h 315"/>
                      <a:gd name="T2" fmla="*/ 0 w 490"/>
                      <a:gd name="T3" fmla="*/ 259 h 315"/>
                      <a:gd name="T4" fmla="*/ 53 w 490"/>
                      <a:gd name="T5" fmla="*/ 282 h 315"/>
                      <a:gd name="T6" fmla="*/ 115 w 490"/>
                      <a:gd name="T7" fmla="*/ 300 h 315"/>
                      <a:gd name="T8" fmla="*/ 184 w 490"/>
                      <a:gd name="T9" fmla="*/ 312 h 315"/>
                      <a:gd name="T10" fmla="*/ 244 w 490"/>
                      <a:gd name="T11" fmla="*/ 314 h 315"/>
                      <a:gd name="T12" fmla="*/ 307 w 490"/>
                      <a:gd name="T13" fmla="*/ 312 h 315"/>
                      <a:gd name="T14" fmla="*/ 367 w 490"/>
                      <a:gd name="T15" fmla="*/ 300 h 315"/>
                      <a:gd name="T16" fmla="*/ 420 w 490"/>
                      <a:gd name="T17" fmla="*/ 288 h 315"/>
                      <a:gd name="T18" fmla="*/ 489 w 490"/>
                      <a:gd name="T19" fmla="*/ 259 h 315"/>
                      <a:gd name="T20" fmla="*/ 405 w 490"/>
                      <a:gd name="T21" fmla="*/ 0 h 315"/>
                      <a:gd name="T22" fmla="*/ 84 w 490"/>
                      <a:gd name="T23" fmla="*/ 0 h 315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490" h="315">
                        <a:moveTo>
                          <a:pt x="84" y="0"/>
                        </a:moveTo>
                        <a:lnTo>
                          <a:pt x="0" y="259"/>
                        </a:lnTo>
                        <a:lnTo>
                          <a:pt x="53" y="282"/>
                        </a:lnTo>
                        <a:lnTo>
                          <a:pt x="115" y="300"/>
                        </a:lnTo>
                        <a:lnTo>
                          <a:pt x="184" y="312"/>
                        </a:lnTo>
                        <a:lnTo>
                          <a:pt x="244" y="314"/>
                        </a:lnTo>
                        <a:lnTo>
                          <a:pt x="307" y="312"/>
                        </a:lnTo>
                        <a:lnTo>
                          <a:pt x="367" y="300"/>
                        </a:lnTo>
                        <a:lnTo>
                          <a:pt x="420" y="288"/>
                        </a:lnTo>
                        <a:lnTo>
                          <a:pt x="489" y="259"/>
                        </a:lnTo>
                        <a:lnTo>
                          <a:pt x="405" y="0"/>
                        </a:lnTo>
                        <a:lnTo>
                          <a:pt x="84" y="0"/>
                        </a:lnTo>
                      </a:path>
                    </a:pathLst>
                  </a:custGeom>
                  <a:solidFill>
                    <a:srgbClr val="FFFF00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12700" cap="rnd" cmpd="sng">
                        <a:solidFill>
                          <a:srgbClr val="00000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pt-PT"/>
                  </a:p>
                </p:txBody>
              </p:sp>
              <p:sp>
                <p:nvSpPr>
                  <p:cNvPr id="6186" name="Freeform 11"/>
                  <p:cNvSpPr>
                    <a:spLocks/>
                  </p:cNvSpPr>
                  <p:nvPr/>
                </p:nvSpPr>
                <p:spPr bwMode="auto">
                  <a:xfrm>
                    <a:off x="4785" y="2003"/>
                    <a:ext cx="442" cy="227"/>
                  </a:xfrm>
                  <a:custGeom>
                    <a:avLst/>
                    <a:gdLst>
                      <a:gd name="T0" fmla="*/ 59 w 442"/>
                      <a:gd name="T1" fmla="*/ 0 h 227"/>
                      <a:gd name="T2" fmla="*/ 0 w 442"/>
                      <a:gd name="T3" fmla="*/ 176 h 227"/>
                      <a:gd name="T4" fmla="*/ 49 w 442"/>
                      <a:gd name="T5" fmla="*/ 198 h 227"/>
                      <a:gd name="T6" fmla="*/ 104 w 442"/>
                      <a:gd name="T7" fmla="*/ 215 h 227"/>
                      <a:gd name="T8" fmla="*/ 167 w 442"/>
                      <a:gd name="T9" fmla="*/ 224 h 227"/>
                      <a:gd name="T10" fmla="*/ 221 w 442"/>
                      <a:gd name="T11" fmla="*/ 226 h 227"/>
                      <a:gd name="T12" fmla="*/ 277 w 442"/>
                      <a:gd name="T13" fmla="*/ 224 h 227"/>
                      <a:gd name="T14" fmla="*/ 331 w 442"/>
                      <a:gd name="T15" fmla="*/ 215 h 227"/>
                      <a:gd name="T16" fmla="*/ 378 w 442"/>
                      <a:gd name="T17" fmla="*/ 203 h 227"/>
                      <a:gd name="T18" fmla="*/ 441 w 442"/>
                      <a:gd name="T19" fmla="*/ 177 h 227"/>
                      <a:gd name="T20" fmla="*/ 381 w 442"/>
                      <a:gd name="T21" fmla="*/ 0 h 227"/>
                      <a:gd name="T22" fmla="*/ 59 w 442"/>
                      <a:gd name="T23" fmla="*/ 0 h 227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442" h="227">
                        <a:moveTo>
                          <a:pt x="59" y="0"/>
                        </a:moveTo>
                        <a:lnTo>
                          <a:pt x="0" y="176"/>
                        </a:lnTo>
                        <a:lnTo>
                          <a:pt x="49" y="198"/>
                        </a:lnTo>
                        <a:lnTo>
                          <a:pt x="104" y="215"/>
                        </a:lnTo>
                        <a:lnTo>
                          <a:pt x="167" y="224"/>
                        </a:lnTo>
                        <a:lnTo>
                          <a:pt x="221" y="226"/>
                        </a:lnTo>
                        <a:lnTo>
                          <a:pt x="277" y="224"/>
                        </a:lnTo>
                        <a:lnTo>
                          <a:pt x="331" y="215"/>
                        </a:lnTo>
                        <a:lnTo>
                          <a:pt x="378" y="203"/>
                        </a:lnTo>
                        <a:lnTo>
                          <a:pt x="441" y="177"/>
                        </a:lnTo>
                        <a:lnTo>
                          <a:pt x="381" y="0"/>
                        </a:lnTo>
                        <a:lnTo>
                          <a:pt x="59" y="0"/>
                        </a:lnTo>
                      </a:path>
                    </a:pathLst>
                  </a:custGeom>
                  <a:solidFill>
                    <a:srgbClr val="FFFF40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12700" cap="rnd" cmpd="sng">
                        <a:solidFill>
                          <a:srgbClr val="00000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pt-PT"/>
                  </a:p>
                </p:txBody>
              </p:sp>
              <p:sp>
                <p:nvSpPr>
                  <p:cNvPr id="6187" name="Freeform 12"/>
                  <p:cNvSpPr>
                    <a:spLocks/>
                  </p:cNvSpPr>
                  <p:nvPr/>
                </p:nvSpPr>
                <p:spPr bwMode="auto">
                  <a:xfrm>
                    <a:off x="4808" y="2003"/>
                    <a:ext cx="397" cy="157"/>
                  </a:xfrm>
                  <a:custGeom>
                    <a:avLst/>
                    <a:gdLst>
                      <a:gd name="T0" fmla="*/ 38 w 397"/>
                      <a:gd name="T1" fmla="*/ 0 h 157"/>
                      <a:gd name="T2" fmla="*/ 0 w 397"/>
                      <a:gd name="T3" fmla="*/ 114 h 157"/>
                      <a:gd name="T4" fmla="*/ 44 w 397"/>
                      <a:gd name="T5" fmla="*/ 132 h 157"/>
                      <a:gd name="T6" fmla="*/ 94 w 397"/>
                      <a:gd name="T7" fmla="*/ 145 h 157"/>
                      <a:gd name="T8" fmla="*/ 150 w 397"/>
                      <a:gd name="T9" fmla="*/ 154 h 157"/>
                      <a:gd name="T10" fmla="*/ 198 w 397"/>
                      <a:gd name="T11" fmla="*/ 156 h 157"/>
                      <a:gd name="T12" fmla="*/ 249 w 397"/>
                      <a:gd name="T13" fmla="*/ 154 h 157"/>
                      <a:gd name="T14" fmla="*/ 297 w 397"/>
                      <a:gd name="T15" fmla="*/ 145 h 157"/>
                      <a:gd name="T16" fmla="*/ 340 w 397"/>
                      <a:gd name="T17" fmla="*/ 135 h 157"/>
                      <a:gd name="T18" fmla="*/ 396 w 397"/>
                      <a:gd name="T19" fmla="*/ 114 h 157"/>
                      <a:gd name="T20" fmla="*/ 358 w 397"/>
                      <a:gd name="T21" fmla="*/ 0 h 157"/>
                      <a:gd name="T22" fmla="*/ 38 w 397"/>
                      <a:gd name="T23" fmla="*/ 0 h 157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397" h="157">
                        <a:moveTo>
                          <a:pt x="38" y="0"/>
                        </a:moveTo>
                        <a:lnTo>
                          <a:pt x="0" y="114"/>
                        </a:lnTo>
                        <a:lnTo>
                          <a:pt x="44" y="132"/>
                        </a:lnTo>
                        <a:lnTo>
                          <a:pt x="94" y="145"/>
                        </a:lnTo>
                        <a:lnTo>
                          <a:pt x="150" y="154"/>
                        </a:lnTo>
                        <a:lnTo>
                          <a:pt x="198" y="156"/>
                        </a:lnTo>
                        <a:lnTo>
                          <a:pt x="249" y="154"/>
                        </a:lnTo>
                        <a:lnTo>
                          <a:pt x="297" y="145"/>
                        </a:lnTo>
                        <a:lnTo>
                          <a:pt x="340" y="135"/>
                        </a:lnTo>
                        <a:lnTo>
                          <a:pt x="396" y="114"/>
                        </a:lnTo>
                        <a:lnTo>
                          <a:pt x="358" y="0"/>
                        </a:lnTo>
                        <a:lnTo>
                          <a:pt x="38" y="0"/>
                        </a:lnTo>
                      </a:path>
                    </a:pathLst>
                  </a:custGeom>
                  <a:solidFill>
                    <a:srgbClr val="FFFF80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12700" cap="rnd" cmpd="sng">
                        <a:solidFill>
                          <a:srgbClr val="00000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pt-PT"/>
                  </a:p>
                </p:txBody>
              </p:sp>
              <p:sp>
                <p:nvSpPr>
                  <p:cNvPr id="6188" name="Freeform 13"/>
                  <p:cNvSpPr>
                    <a:spLocks/>
                  </p:cNvSpPr>
                  <p:nvPr/>
                </p:nvSpPr>
                <p:spPr bwMode="auto">
                  <a:xfrm>
                    <a:off x="4827" y="2003"/>
                    <a:ext cx="359" cy="94"/>
                  </a:xfrm>
                  <a:custGeom>
                    <a:avLst/>
                    <a:gdLst>
                      <a:gd name="T0" fmla="*/ 19 w 359"/>
                      <a:gd name="T1" fmla="*/ 0 h 94"/>
                      <a:gd name="T2" fmla="*/ 0 w 359"/>
                      <a:gd name="T3" fmla="*/ 55 h 94"/>
                      <a:gd name="T4" fmla="*/ 39 w 359"/>
                      <a:gd name="T5" fmla="*/ 71 h 94"/>
                      <a:gd name="T6" fmla="*/ 84 w 359"/>
                      <a:gd name="T7" fmla="*/ 83 h 94"/>
                      <a:gd name="T8" fmla="*/ 135 w 359"/>
                      <a:gd name="T9" fmla="*/ 91 h 94"/>
                      <a:gd name="T10" fmla="*/ 179 w 359"/>
                      <a:gd name="T11" fmla="*/ 93 h 94"/>
                      <a:gd name="T12" fmla="*/ 225 w 359"/>
                      <a:gd name="T13" fmla="*/ 91 h 94"/>
                      <a:gd name="T14" fmla="*/ 268 w 359"/>
                      <a:gd name="T15" fmla="*/ 83 h 94"/>
                      <a:gd name="T16" fmla="*/ 307 w 359"/>
                      <a:gd name="T17" fmla="*/ 74 h 94"/>
                      <a:gd name="T18" fmla="*/ 358 w 359"/>
                      <a:gd name="T19" fmla="*/ 55 h 94"/>
                      <a:gd name="T20" fmla="*/ 338 w 359"/>
                      <a:gd name="T21" fmla="*/ 0 h 94"/>
                      <a:gd name="T22" fmla="*/ 19 w 359"/>
                      <a:gd name="T23" fmla="*/ 0 h 94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359" h="94">
                        <a:moveTo>
                          <a:pt x="19" y="0"/>
                        </a:moveTo>
                        <a:lnTo>
                          <a:pt x="0" y="55"/>
                        </a:lnTo>
                        <a:lnTo>
                          <a:pt x="39" y="71"/>
                        </a:lnTo>
                        <a:lnTo>
                          <a:pt x="84" y="83"/>
                        </a:lnTo>
                        <a:lnTo>
                          <a:pt x="135" y="91"/>
                        </a:lnTo>
                        <a:lnTo>
                          <a:pt x="179" y="93"/>
                        </a:lnTo>
                        <a:lnTo>
                          <a:pt x="225" y="91"/>
                        </a:lnTo>
                        <a:lnTo>
                          <a:pt x="268" y="83"/>
                        </a:lnTo>
                        <a:lnTo>
                          <a:pt x="307" y="74"/>
                        </a:lnTo>
                        <a:lnTo>
                          <a:pt x="358" y="55"/>
                        </a:lnTo>
                        <a:lnTo>
                          <a:pt x="338" y="0"/>
                        </a:lnTo>
                        <a:lnTo>
                          <a:pt x="19" y="0"/>
                        </a:lnTo>
                      </a:path>
                    </a:pathLst>
                  </a:custGeom>
                  <a:solidFill>
                    <a:srgbClr val="FFFFC0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12700" cap="rnd" cmpd="sng">
                        <a:solidFill>
                          <a:srgbClr val="00000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pt-PT"/>
                  </a:p>
                </p:txBody>
              </p:sp>
            </p:grpSp>
          </p:grpSp>
          <p:grpSp>
            <p:nvGrpSpPr>
              <p:cNvPr id="6159" name="Group 14"/>
              <p:cNvGrpSpPr>
                <a:grpSpLocks/>
              </p:cNvGrpSpPr>
              <p:nvPr/>
            </p:nvGrpSpPr>
            <p:grpSpPr bwMode="auto">
              <a:xfrm>
                <a:off x="4827" y="648"/>
                <a:ext cx="362" cy="1463"/>
                <a:chOff x="4827" y="648"/>
                <a:chExt cx="362" cy="1463"/>
              </a:xfrm>
            </p:grpSpPr>
            <p:grpSp>
              <p:nvGrpSpPr>
                <p:cNvPr id="6160" name="Group 15"/>
                <p:cNvGrpSpPr>
                  <a:grpSpLocks/>
                </p:cNvGrpSpPr>
                <p:nvPr/>
              </p:nvGrpSpPr>
              <p:grpSpPr bwMode="auto">
                <a:xfrm>
                  <a:off x="4974" y="1680"/>
                  <a:ext cx="65" cy="431"/>
                  <a:chOff x="4974" y="1680"/>
                  <a:chExt cx="65" cy="431"/>
                </a:xfrm>
              </p:grpSpPr>
              <p:grpSp>
                <p:nvGrpSpPr>
                  <p:cNvPr id="6168" name="Group 16"/>
                  <p:cNvGrpSpPr>
                    <a:grpSpLocks/>
                  </p:cNvGrpSpPr>
                  <p:nvPr/>
                </p:nvGrpSpPr>
                <p:grpSpPr bwMode="auto">
                  <a:xfrm>
                    <a:off x="4974" y="1916"/>
                    <a:ext cx="65" cy="195"/>
                    <a:chOff x="4974" y="1916"/>
                    <a:chExt cx="65" cy="195"/>
                  </a:xfrm>
                </p:grpSpPr>
                <p:grpSp>
                  <p:nvGrpSpPr>
                    <p:cNvPr id="6173" name="Group 17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4974" y="1963"/>
                      <a:ext cx="65" cy="148"/>
                      <a:chOff x="4974" y="1963"/>
                      <a:chExt cx="65" cy="148"/>
                    </a:xfrm>
                  </p:grpSpPr>
                  <p:sp>
                    <p:nvSpPr>
                      <p:cNvPr id="6181" name="Freeform 18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4974" y="1963"/>
                        <a:ext cx="65" cy="148"/>
                      </a:xfrm>
                      <a:custGeom>
                        <a:avLst/>
                        <a:gdLst>
                          <a:gd name="T0" fmla="*/ 10 w 65"/>
                          <a:gd name="T1" fmla="*/ 51 h 148"/>
                          <a:gd name="T2" fmla="*/ 7 w 65"/>
                          <a:gd name="T3" fmla="*/ 59 h 148"/>
                          <a:gd name="T4" fmla="*/ 4 w 65"/>
                          <a:gd name="T5" fmla="*/ 69 h 148"/>
                          <a:gd name="T6" fmla="*/ 1 w 65"/>
                          <a:gd name="T7" fmla="*/ 77 h 148"/>
                          <a:gd name="T8" fmla="*/ 0 w 65"/>
                          <a:gd name="T9" fmla="*/ 88 h 148"/>
                          <a:gd name="T10" fmla="*/ 0 w 65"/>
                          <a:gd name="T11" fmla="*/ 97 h 148"/>
                          <a:gd name="T12" fmla="*/ 1 w 65"/>
                          <a:gd name="T13" fmla="*/ 110 h 148"/>
                          <a:gd name="T14" fmla="*/ 4 w 65"/>
                          <a:gd name="T15" fmla="*/ 120 h 148"/>
                          <a:gd name="T16" fmla="*/ 8 w 65"/>
                          <a:gd name="T17" fmla="*/ 130 h 148"/>
                          <a:gd name="T18" fmla="*/ 14 w 65"/>
                          <a:gd name="T19" fmla="*/ 138 h 148"/>
                          <a:gd name="T20" fmla="*/ 19 w 65"/>
                          <a:gd name="T21" fmla="*/ 143 h 148"/>
                          <a:gd name="T22" fmla="*/ 25 w 65"/>
                          <a:gd name="T23" fmla="*/ 146 h 148"/>
                          <a:gd name="T24" fmla="*/ 33 w 65"/>
                          <a:gd name="T25" fmla="*/ 147 h 148"/>
                          <a:gd name="T26" fmla="*/ 40 w 65"/>
                          <a:gd name="T27" fmla="*/ 146 h 148"/>
                          <a:gd name="T28" fmla="*/ 45 w 65"/>
                          <a:gd name="T29" fmla="*/ 143 h 148"/>
                          <a:gd name="T30" fmla="*/ 50 w 65"/>
                          <a:gd name="T31" fmla="*/ 138 h 148"/>
                          <a:gd name="T32" fmla="*/ 54 w 65"/>
                          <a:gd name="T33" fmla="*/ 133 h 148"/>
                          <a:gd name="T34" fmla="*/ 58 w 65"/>
                          <a:gd name="T35" fmla="*/ 126 h 148"/>
                          <a:gd name="T36" fmla="*/ 60 w 65"/>
                          <a:gd name="T37" fmla="*/ 120 h 148"/>
                          <a:gd name="T38" fmla="*/ 62 w 65"/>
                          <a:gd name="T39" fmla="*/ 113 h 148"/>
                          <a:gd name="T40" fmla="*/ 63 w 65"/>
                          <a:gd name="T41" fmla="*/ 105 h 148"/>
                          <a:gd name="T42" fmla="*/ 64 w 65"/>
                          <a:gd name="T43" fmla="*/ 96 h 148"/>
                          <a:gd name="T44" fmla="*/ 63 w 65"/>
                          <a:gd name="T45" fmla="*/ 87 h 148"/>
                          <a:gd name="T46" fmla="*/ 62 w 65"/>
                          <a:gd name="T47" fmla="*/ 78 h 148"/>
                          <a:gd name="T48" fmla="*/ 60 w 65"/>
                          <a:gd name="T49" fmla="*/ 68 h 148"/>
                          <a:gd name="T50" fmla="*/ 56 w 65"/>
                          <a:gd name="T51" fmla="*/ 58 h 148"/>
                          <a:gd name="T52" fmla="*/ 54 w 65"/>
                          <a:gd name="T53" fmla="*/ 51 h 148"/>
                          <a:gd name="T54" fmla="*/ 52 w 65"/>
                          <a:gd name="T55" fmla="*/ 42 h 148"/>
                          <a:gd name="T56" fmla="*/ 50 w 65"/>
                          <a:gd name="T57" fmla="*/ 31 h 148"/>
                          <a:gd name="T58" fmla="*/ 49 w 65"/>
                          <a:gd name="T59" fmla="*/ 22 h 148"/>
                          <a:gd name="T60" fmla="*/ 48 w 65"/>
                          <a:gd name="T61" fmla="*/ 13 h 148"/>
                          <a:gd name="T62" fmla="*/ 48 w 65"/>
                          <a:gd name="T63" fmla="*/ 0 h 148"/>
                          <a:gd name="T64" fmla="*/ 18 w 65"/>
                          <a:gd name="T65" fmla="*/ 0 h 148"/>
                          <a:gd name="T66" fmla="*/ 18 w 65"/>
                          <a:gd name="T67" fmla="*/ 10 h 148"/>
                          <a:gd name="T68" fmla="*/ 17 w 65"/>
                          <a:gd name="T69" fmla="*/ 23 h 148"/>
                          <a:gd name="T70" fmla="*/ 15 w 65"/>
                          <a:gd name="T71" fmla="*/ 32 h 148"/>
                          <a:gd name="T72" fmla="*/ 12 w 65"/>
                          <a:gd name="T73" fmla="*/ 42 h 148"/>
                          <a:gd name="T74" fmla="*/ 10 w 65"/>
                          <a:gd name="T75" fmla="*/ 51 h 148"/>
                          <a:gd name="T76" fmla="*/ 0 60000 65536"/>
                          <a:gd name="T77" fmla="*/ 0 60000 65536"/>
                          <a:gd name="T78" fmla="*/ 0 60000 65536"/>
                          <a:gd name="T79" fmla="*/ 0 60000 65536"/>
                          <a:gd name="T80" fmla="*/ 0 60000 65536"/>
                          <a:gd name="T81" fmla="*/ 0 60000 65536"/>
                          <a:gd name="T82" fmla="*/ 0 60000 65536"/>
                          <a:gd name="T83" fmla="*/ 0 60000 65536"/>
                          <a:gd name="T84" fmla="*/ 0 60000 65536"/>
                          <a:gd name="T85" fmla="*/ 0 60000 65536"/>
                          <a:gd name="T86" fmla="*/ 0 60000 65536"/>
                          <a:gd name="T87" fmla="*/ 0 60000 65536"/>
                          <a:gd name="T88" fmla="*/ 0 60000 65536"/>
                          <a:gd name="T89" fmla="*/ 0 60000 65536"/>
                          <a:gd name="T90" fmla="*/ 0 60000 65536"/>
                          <a:gd name="T91" fmla="*/ 0 60000 65536"/>
                          <a:gd name="T92" fmla="*/ 0 60000 65536"/>
                          <a:gd name="T93" fmla="*/ 0 60000 65536"/>
                          <a:gd name="T94" fmla="*/ 0 60000 65536"/>
                          <a:gd name="T95" fmla="*/ 0 60000 65536"/>
                          <a:gd name="T96" fmla="*/ 0 60000 65536"/>
                          <a:gd name="T97" fmla="*/ 0 60000 65536"/>
                          <a:gd name="T98" fmla="*/ 0 60000 65536"/>
                          <a:gd name="T99" fmla="*/ 0 60000 65536"/>
                          <a:gd name="T100" fmla="*/ 0 60000 65536"/>
                          <a:gd name="T101" fmla="*/ 0 60000 65536"/>
                          <a:gd name="T102" fmla="*/ 0 60000 65536"/>
                          <a:gd name="T103" fmla="*/ 0 60000 65536"/>
                          <a:gd name="T104" fmla="*/ 0 60000 65536"/>
                          <a:gd name="T105" fmla="*/ 0 60000 65536"/>
                          <a:gd name="T106" fmla="*/ 0 60000 65536"/>
                          <a:gd name="T107" fmla="*/ 0 60000 65536"/>
                          <a:gd name="T108" fmla="*/ 0 60000 65536"/>
                          <a:gd name="T109" fmla="*/ 0 60000 65536"/>
                          <a:gd name="T110" fmla="*/ 0 60000 65536"/>
                          <a:gd name="T111" fmla="*/ 0 60000 65536"/>
                          <a:gd name="T112" fmla="*/ 0 60000 65536"/>
                          <a:gd name="T113" fmla="*/ 0 60000 65536"/>
                        </a:gdLst>
                        <a:ahLst/>
                        <a:cxnLst>
                          <a:cxn ang="T76">
                            <a:pos x="T0" y="T1"/>
                          </a:cxn>
                          <a:cxn ang="T77">
                            <a:pos x="T2" y="T3"/>
                          </a:cxn>
                          <a:cxn ang="T78">
                            <a:pos x="T4" y="T5"/>
                          </a:cxn>
                          <a:cxn ang="T79">
                            <a:pos x="T6" y="T7"/>
                          </a:cxn>
                          <a:cxn ang="T80">
                            <a:pos x="T8" y="T9"/>
                          </a:cxn>
                          <a:cxn ang="T81">
                            <a:pos x="T10" y="T11"/>
                          </a:cxn>
                          <a:cxn ang="T82">
                            <a:pos x="T12" y="T13"/>
                          </a:cxn>
                          <a:cxn ang="T83">
                            <a:pos x="T14" y="T15"/>
                          </a:cxn>
                          <a:cxn ang="T84">
                            <a:pos x="T16" y="T17"/>
                          </a:cxn>
                          <a:cxn ang="T85">
                            <a:pos x="T18" y="T19"/>
                          </a:cxn>
                          <a:cxn ang="T86">
                            <a:pos x="T20" y="T21"/>
                          </a:cxn>
                          <a:cxn ang="T87">
                            <a:pos x="T22" y="T23"/>
                          </a:cxn>
                          <a:cxn ang="T88">
                            <a:pos x="T24" y="T25"/>
                          </a:cxn>
                          <a:cxn ang="T89">
                            <a:pos x="T26" y="T27"/>
                          </a:cxn>
                          <a:cxn ang="T90">
                            <a:pos x="T28" y="T29"/>
                          </a:cxn>
                          <a:cxn ang="T91">
                            <a:pos x="T30" y="T31"/>
                          </a:cxn>
                          <a:cxn ang="T92">
                            <a:pos x="T32" y="T33"/>
                          </a:cxn>
                          <a:cxn ang="T93">
                            <a:pos x="T34" y="T35"/>
                          </a:cxn>
                          <a:cxn ang="T94">
                            <a:pos x="T36" y="T37"/>
                          </a:cxn>
                          <a:cxn ang="T95">
                            <a:pos x="T38" y="T39"/>
                          </a:cxn>
                          <a:cxn ang="T96">
                            <a:pos x="T40" y="T41"/>
                          </a:cxn>
                          <a:cxn ang="T97">
                            <a:pos x="T42" y="T43"/>
                          </a:cxn>
                          <a:cxn ang="T98">
                            <a:pos x="T44" y="T45"/>
                          </a:cxn>
                          <a:cxn ang="T99">
                            <a:pos x="T46" y="T47"/>
                          </a:cxn>
                          <a:cxn ang="T100">
                            <a:pos x="T48" y="T49"/>
                          </a:cxn>
                          <a:cxn ang="T101">
                            <a:pos x="T50" y="T51"/>
                          </a:cxn>
                          <a:cxn ang="T102">
                            <a:pos x="T52" y="T53"/>
                          </a:cxn>
                          <a:cxn ang="T103">
                            <a:pos x="T54" y="T55"/>
                          </a:cxn>
                          <a:cxn ang="T104">
                            <a:pos x="T56" y="T57"/>
                          </a:cxn>
                          <a:cxn ang="T105">
                            <a:pos x="T58" y="T59"/>
                          </a:cxn>
                          <a:cxn ang="T106">
                            <a:pos x="T60" y="T61"/>
                          </a:cxn>
                          <a:cxn ang="T107">
                            <a:pos x="T62" y="T63"/>
                          </a:cxn>
                          <a:cxn ang="T108">
                            <a:pos x="T64" y="T65"/>
                          </a:cxn>
                          <a:cxn ang="T109">
                            <a:pos x="T66" y="T67"/>
                          </a:cxn>
                          <a:cxn ang="T110">
                            <a:pos x="T68" y="T69"/>
                          </a:cxn>
                          <a:cxn ang="T111">
                            <a:pos x="T70" y="T71"/>
                          </a:cxn>
                          <a:cxn ang="T112">
                            <a:pos x="T72" y="T73"/>
                          </a:cxn>
                          <a:cxn ang="T113">
                            <a:pos x="T74" y="T75"/>
                          </a:cxn>
                        </a:cxnLst>
                        <a:rect l="0" t="0" r="r" b="b"/>
                        <a:pathLst>
                          <a:path w="65" h="148">
                            <a:moveTo>
                              <a:pt x="10" y="51"/>
                            </a:moveTo>
                            <a:lnTo>
                              <a:pt x="7" y="59"/>
                            </a:lnTo>
                            <a:lnTo>
                              <a:pt x="4" y="69"/>
                            </a:lnTo>
                            <a:lnTo>
                              <a:pt x="1" y="77"/>
                            </a:lnTo>
                            <a:lnTo>
                              <a:pt x="0" y="88"/>
                            </a:lnTo>
                            <a:lnTo>
                              <a:pt x="0" y="97"/>
                            </a:lnTo>
                            <a:lnTo>
                              <a:pt x="1" y="110"/>
                            </a:lnTo>
                            <a:lnTo>
                              <a:pt x="4" y="120"/>
                            </a:lnTo>
                            <a:lnTo>
                              <a:pt x="8" y="130"/>
                            </a:lnTo>
                            <a:lnTo>
                              <a:pt x="14" y="138"/>
                            </a:lnTo>
                            <a:lnTo>
                              <a:pt x="19" y="143"/>
                            </a:lnTo>
                            <a:lnTo>
                              <a:pt x="25" y="146"/>
                            </a:lnTo>
                            <a:lnTo>
                              <a:pt x="33" y="147"/>
                            </a:lnTo>
                            <a:lnTo>
                              <a:pt x="40" y="146"/>
                            </a:lnTo>
                            <a:lnTo>
                              <a:pt x="45" y="143"/>
                            </a:lnTo>
                            <a:lnTo>
                              <a:pt x="50" y="138"/>
                            </a:lnTo>
                            <a:lnTo>
                              <a:pt x="54" y="133"/>
                            </a:lnTo>
                            <a:lnTo>
                              <a:pt x="58" y="126"/>
                            </a:lnTo>
                            <a:lnTo>
                              <a:pt x="60" y="120"/>
                            </a:lnTo>
                            <a:lnTo>
                              <a:pt x="62" y="113"/>
                            </a:lnTo>
                            <a:lnTo>
                              <a:pt x="63" y="105"/>
                            </a:lnTo>
                            <a:lnTo>
                              <a:pt x="64" y="96"/>
                            </a:lnTo>
                            <a:lnTo>
                              <a:pt x="63" y="87"/>
                            </a:lnTo>
                            <a:lnTo>
                              <a:pt x="62" y="78"/>
                            </a:lnTo>
                            <a:lnTo>
                              <a:pt x="60" y="68"/>
                            </a:lnTo>
                            <a:lnTo>
                              <a:pt x="56" y="58"/>
                            </a:lnTo>
                            <a:lnTo>
                              <a:pt x="54" y="51"/>
                            </a:lnTo>
                            <a:lnTo>
                              <a:pt x="52" y="42"/>
                            </a:lnTo>
                            <a:lnTo>
                              <a:pt x="50" y="31"/>
                            </a:lnTo>
                            <a:lnTo>
                              <a:pt x="49" y="22"/>
                            </a:lnTo>
                            <a:lnTo>
                              <a:pt x="48" y="13"/>
                            </a:lnTo>
                            <a:lnTo>
                              <a:pt x="48" y="0"/>
                            </a:lnTo>
                            <a:lnTo>
                              <a:pt x="18" y="0"/>
                            </a:lnTo>
                            <a:lnTo>
                              <a:pt x="18" y="10"/>
                            </a:lnTo>
                            <a:lnTo>
                              <a:pt x="17" y="23"/>
                            </a:lnTo>
                            <a:lnTo>
                              <a:pt x="15" y="32"/>
                            </a:lnTo>
                            <a:lnTo>
                              <a:pt x="12" y="42"/>
                            </a:lnTo>
                            <a:lnTo>
                              <a:pt x="10" y="51"/>
                            </a:lnTo>
                          </a:path>
                        </a:pathLst>
                      </a:custGeom>
                      <a:solidFill>
                        <a:srgbClr val="FFFFC0"/>
                      </a:solidFill>
                      <a:ln w="12700" cap="rnd" cmpd="sng">
                        <a:solidFill>
                          <a:srgbClr val="FFFFFF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>
                    </p:spPr>
                    <p:txBody>
                      <a:bodyPr/>
                      <a:lstStyle/>
                      <a:p>
                        <a:endParaRPr lang="pt-PT"/>
                      </a:p>
                    </p:txBody>
                  </p:sp>
                  <p:sp>
                    <p:nvSpPr>
                      <p:cNvPr id="6182" name="Oval 19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4988" y="2061"/>
                        <a:ext cx="9" cy="19"/>
                      </a:xfrm>
                      <a:prstGeom prst="ellipse">
                        <a:avLst/>
                      </a:prstGeom>
                      <a:solidFill>
                        <a:srgbClr val="FFFFFF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12700">
                            <a:solidFill>
                              <a:srgbClr val="000000"/>
                            </a:solidFill>
                            <a:round/>
                            <a:headEnd/>
                            <a:tailEnd/>
                          </a14:hiddenLine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endParaRPr lang="pt-PT"/>
                      </a:p>
                    </p:txBody>
                  </p:sp>
                </p:grpSp>
                <p:grpSp>
                  <p:nvGrpSpPr>
                    <p:cNvPr id="6174" name="Group 20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4993" y="1916"/>
                      <a:ext cx="31" cy="60"/>
                      <a:chOff x="4993" y="1916"/>
                      <a:chExt cx="31" cy="60"/>
                    </a:xfrm>
                  </p:grpSpPr>
                  <p:sp>
                    <p:nvSpPr>
                      <p:cNvPr id="6175" name="Oval 21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5001" y="1916"/>
                        <a:ext cx="9" cy="3"/>
                      </a:xfrm>
                      <a:prstGeom prst="ellipse">
                        <a:avLst/>
                      </a:prstGeom>
                      <a:solidFill>
                        <a:srgbClr val="000000"/>
                      </a:solidFill>
                      <a:ln w="12700">
                        <a:solidFill>
                          <a:srgbClr val="FFFFFF"/>
                        </a:solidFill>
                        <a:round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pt-PT"/>
                      </a:p>
                    </p:txBody>
                  </p:sp>
                  <p:sp>
                    <p:nvSpPr>
                      <p:cNvPr id="6176" name="Freeform 22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4993" y="1953"/>
                        <a:ext cx="31" cy="23"/>
                      </a:xfrm>
                      <a:custGeom>
                        <a:avLst/>
                        <a:gdLst>
                          <a:gd name="T0" fmla="*/ 0 w 31"/>
                          <a:gd name="T1" fmla="*/ 0 h 23"/>
                          <a:gd name="T2" fmla="*/ 6 w 31"/>
                          <a:gd name="T3" fmla="*/ 0 h 23"/>
                          <a:gd name="T4" fmla="*/ 30 w 31"/>
                          <a:gd name="T5" fmla="*/ 10 h 23"/>
                          <a:gd name="T6" fmla="*/ 30 w 31"/>
                          <a:gd name="T7" fmla="*/ 22 h 23"/>
                          <a:gd name="T8" fmla="*/ 29 w 31"/>
                          <a:gd name="T9" fmla="*/ 17 h 23"/>
                          <a:gd name="T10" fmla="*/ 27 w 31"/>
                          <a:gd name="T11" fmla="*/ 16 h 23"/>
                          <a:gd name="T12" fmla="*/ 25 w 31"/>
                          <a:gd name="T13" fmla="*/ 15 h 23"/>
                          <a:gd name="T14" fmla="*/ 22 w 31"/>
                          <a:gd name="T15" fmla="*/ 12 h 23"/>
                          <a:gd name="T16" fmla="*/ 19 w 31"/>
                          <a:gd name="T17" fmla="*/ 12 h 23"/>
                          <a:gd name="T18" fmla="*/ 15 w 31"/>
                          <a:gd name="T19" fmla="*/ 11 h 23"/>
                          <a:gd name="T20" fmla="*/ 12 w 31"/>
                          <a:gd name="T21" fmla="*/ 11 h 23"/>
                          <a:gd name="T22" fmla="*/ 9 w 31"/>
                          <a:gd name="T23" fmla="*/ 12 h 23"/>
                          <a:gd name="T24" fmla="*/ 6 w 31"/>
                          <a:gd name="T25" fmla="*/ 15 h 23"/>
                          <a:gd name="T26" fmla="*/ 4 w 31"/>
                          <a:gd name="T27" fmla="*/ 16 h 23"/>
                          <a:gd name="T28" fmla="*/ 2 w 31"/>
                          <a:gd name="T29" fmla="*/ 17 h 23"/>
                          <a:gd name="T30" fmla="*/ 1 w 31"/>
                          <a:gd name="T31" fmla="*/ 17 h 23"/>
                          <a:gd name="T32" fmla="*/ 0 w 31"/>
                          <a:gd name="T33" fmla="*/ 20 h 23"/>
                          <a:gd name="T34" fmla="*/ 0 w 31"/>
                          <a:gd name="T35" fmla="*/ 0 h 23"/>
                          <a:gd name="T36" fmla="*/ 0 60000 65536"/>
                          <a:gd name="T37" fmla="*/ 0 60000 65536"/>
                          <a:gd name="T38" fmla="*/ 0 60000 65536"/>
                          <a:gd name="T39" fmla="*/ 0 60000 65536"/>
                          <a:gd name="T40" fmla="*/ 0 60000 65536"/>
                          <a:gd name="T41" fmla="*/ 0 60000 65536"/>
                          <a:gd name="T42" fmla="*/ 0 60000 65536"/>
                          <a:gd name="T43" fmla="*/ 0 60000 65536"/>
                          <a:gd name="T44" fmla="*/ 0 60000 65536"/>
                          <a:gd name="T45" fmla="*/ 0 60000 65536"/>
                          <a:gd name="T46" fmla="*/ 0 60000 65536"/>
                          <a:gd name="T47" fmla="*/ 0 60000 65536"/>
                          <a:gd name="T48" fmla="*/ 0 60000 65536"/>
                          <a:gd name="T49" fmla="*/ 0 60000 65536"/>
                          <a:gd name="T50" fmla="*/ 0 60000 65536"/>
                          <a:gd name="T51" fmla="*/ 0 60000 65536"/>
                          <a:gd name="T52" fmla="*/ 0 60000 65536"/>
                          <a:gd name="T53" fmla="*/ 0 60000 65536"/>
                        </a:gdLst>
                        <a:ahLst/>
                        <a:cxnLst>
                          <a:cxn ang="T36">
                            <a:pos x="T0" y="T1"/>
                          </a:cxn>
                          <a:cxn ang="T37">
                            <a:pos x="T2" y="T3"/>
                          </a:cxn>
                          <a:cxn ang="T38">
                            <a:pos x="T4" y="T5"/>
                          </a:cxn>
                          <a:cxn ang="T39">
                            <a:pos x="T6" y="T7"/>
                          </a:cxn>
                          <a:cxn ang="T40">
                            <a:pos x="T8" y="T9"/>
                          </a:cxn>
                          <a:cxn ang="T41">
                            <a:pos x="T10" y="T11"/>
                          </a:cxn>
                          <a:cxn ang="T42">
                            <a:pos x="T12" y="T13"/>
                          </a:cxn>
                          <a:cxn ang="T43">
                            <a:pos x="T14" y="T15"/>
                          </a:cxn>
                          <a:cxn ang="T44">
                            <a:pos x="T16" y="T17"/>
                          </a:cxn>
                          <a:cxn ang="T45">
                            <a:pos x="T18" y="T19"/>
                          </a:cxn>
                          <a:cxn ang="T46">
                            <a:pos x="T20" y="T21"/>
                          </a:cxn>
                          <a:cxn ang="T47">
                            <a:pos x="T22" y="T23"/>
                          </a:cxn>
                          <a:cxn ang="T48">
                            <a:pos x="T24" y="T25"/>
                          </a:cxn>
                          <a:cxn ang="T49">
                            <a:pos x="T26" y="T27"/>
                          </a:cxn>
                          <a:cxn ang="T50">
                            <a:pos x="T28" y="T29"/>
                          </a:cxn>
                          <a:cxn ang="T51">
                            <a:pos x="T30" y="T31"/>
                          </a:cxn>
                          <a:cxn ang="T52">
                            <a:pos x="T32" y="T33"/>
                          </a:cxn>
                          <a:cxn ang="T53">
                            <a:pos x="T34" y="T35"/>
                          </a:cxn>
                        </a:cxnLst>
                        <a:rect l="0" t="0" r="r" b="b"/>
                        <a:pathLst>
                          <a:path w="31" h="23">
                            <a:moveTo>
                              <a:pt x="0" y="0"/>
                            </a:moveTo>
                            <a:lnTo>
                              <a:pt x="6" y="0"/>
                            </a:lnTo>
                            <a:lnTo>
                              <a:pt x="30" y="10"/>
                            </a:lnTo>
                            <a:lnTo>
                              <a:pt x="30" y="22"/>
                            </a:lnTo>
                            <a:lnTo>
                              <a:pt x="29" y="17"/>
                            </a:lnTo>
                            <a:lnTo>
                              <a:pt x="27" y="16"/>
                            </a:lnTo>
                            <a:lnTo>
                              <a:pt x="25" y="15"/>
                            </a:lnTo>
                            <a:lnTo>
                              <a:pt x="22" y="12"/>
                            </a:lnTo>
                            <a:lnTo>
                              <a:pt x="19" y="12"/>
                            </a:lnTo>
                            <a:lnTo>
                              <a:pt x="15" y="11"/>
                            </a:lnTo>
                            <a:lnTo>
                              <a:pt x="12" y="11"/>
                            </a:lnTo>
                            <a:lnTo>
                              <a:pt x="9" y="12"/>
                            </a:lnTo>
                            <a:lnTo>
                              <a:pt x="6" y="15"/>
                            </a:lnTo>
                            <a:lnTo>
                              <a:pt x="4" y="16"/>
                            </a:lnTo>
                            <a:lnTo>
                              <a:pt x="2" y="17"/>
                            </a:lnTo>
                            <a:lnTo>
                              <a:pt x="1" y="17"/>
                            </a:lnTo>
                            <a:lnTo>
                              <a:pt x="0" y="20"/>
                            </a:lnTo>
                            <a:lnTo>
                              <a:pt x="0" y="0"/>
                            </a:lnTo>
                          </a:path>
                        </a:pathLst>
                      </a:custGeom>
                      <a:solidFill>
                        <a:srgbClr val="C0C0C0"/>
                      </a:solidFill>
                      <a:ln w="12700" cap="rnd" cmpd="sng">
                        <a:solidFill>
                          <a:srgbClr val="FFFFFF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>
                    </p:spPr>
                    <p:txBody>
                      <a:bodyPr/>
                      <a:lstStyle/>
                      <a:p>
                        <a:endParaRPr lang="pt-PT"/>
                      </a:p>
                    </p:txBody>
                  </p:sp>
                  <p:sp>
                    <p:nvSpPr>
                      <p:cNvPr id="6177" name="Freeform 23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4993" y="1947"/>
                        <a:ext cx="31" cy="16"/>
                      </a:xfrm>
                      <a:custGeom>
                        <a:avLst/>
                        <a:gdLst>
                          <a:gd name="T0" fmla="*/ 6 w 31"/>
                          <a:gd name="T1" fmla="*/ 7 h 16"/>
                          <a:gd name="T2" fmla="*/ 0 w 31"/>
                          <a:gd name="T3" fmla="*/ 7 h 16"/>
                          <a:gd name="T4" fmla="*/ 0 w 31"/>
                          <a:gd name="T5" fmla="*/ 0 h 16"/>
                          <a:gd name="T6" fmla="*/ 6 w 31"/>
                          <a:gd name="T7" fmla="*/ 0 h 16"/>
                          <a:gd name="T8" fmla="*/ 30 w 31"/>
                          <a:gd name="T9" fmla="*/ 7 h 16"/>
                          <a:gd name="T10" fmla="*/ 30 w 31"/>
                          <a:gd name="T11" fmla="*/ 15 h 16"/>
                          <a:gd name="T12" fmla="*/ 6 w 31"/>
                          <a:gd name="T13" fmla="*/ 7 h 16"/>
                          <a:gd name="T14" fmla="*/ 0 60000 65536"/>
                          <a:gd name="T15" fmla="*/ 0 60000 65536"/>
                          <a:gd name="T16" fmla="*/ 0 60000 65536"/>
                          <a:gd name="T17" fmla="*/ 0 60000 65536"/>
                          <a:gd name="T18" fmla="*/ 0 60000 65536"/>
                          <a:gd name="T19" fmla="*/ 0 60000 65536"/>
                          <a:gd name="T20" fmla="*/ 0 60000 65536"/>
                        </a:gdLst>
                        <a:ahLst/>
                        <a:cxnLst>
                          <a:cxn ang="T14">
                            <a:pos x="T0" y="T1"/>
                          </a:cxn>
                          <a:cxn ang="T15">
                            <a:pos x="T2" y="T3"/>
                          </a:cxn>
                          <a:cxn ang="T16">
                            <a:pos x="T4" y="T5"/>
                          </a:cxn>
                          <a:cxn ang="T17">
                            <a:pos x="T6" y="T7"/>
                          </a:cxn>
                          <a:cxn ang="T18">
                            <a:pos x="T8" y="T9"/>
                          </a:cxn>
                          <a:cxn ang="T19">
                            <a:pos x="T10" y="T11"/>
                          </a:cxn>
                          <a:cxn ang="T20">
                            <a:pos x="T12" y="T13"/>
                          </a:cxn>
                        </a:cxnLst>
                        <a:rect l="0" t="0" r="r" b="b"/>
                        <a:pathLst>
                          <a:path w="31" h="16">
                            <a:moveTo>
                              <a:pt x="6" y="7"/>
                            </a:moveTo>
                            <a:lnTo>
                              <a:pt x="0" y="7"/>
                            </a:lnTo>
                            <a:lnTo>
                              <a:pt x="0" y="0"/>
                            </a:lnTo>
                            <a:lnTo>
                              <a:pt x="6" y="0"/>
                            </a:lnTo>
                            <a:lnTo>
                              <a:pt x="30" y="7"/>
                            </a:lnTo>
                            <a:lnTo>
                              <a:pt x="30" y="15"/>
                            </a:lnTo>
                            <a:lnTo>
                              <a:pt x="6" y="7"/>
                            </a:lnTo>
                          </a:path>
                        </a:pathLst>
                      </a:custGeom>
                      <a:solidFill>
                        <a:srgbClr val="606060"/>
                      </a:solidFill>
                      <a:ln w="12700" cap="rnd" cmpd="sng">
                        <a:solidFill>
                          <a:srgbClr val="FFFFFF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>
                    </p:spPr>
                    <p:txBody>
                      <a:bodyPr/>
                      <a:lstStyle/>
                      <a:p>
                        <a:endParaRPr lang="pt-PT"/>
                      </a:p>
                    </p:txBody>
                  </p:sp>
                  <p:sp>
                    <p:nvSpPr>
                      <p:cNvPr id="6178" name="Freeform 24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4993" y="1937"/>
                        <a:ext cx="31" cy="17"/>
                      </a:xfrm>
                      <a:custGeom>
                        <a:avLst/>
                        <a:gdLst>
                          <a:gd name="T0" fmla="*/ 6 w 31"/>
                          <a:gd name="T1" fmla="*/ 8 h 17"/>
                          <a:gd name="T2" fmla="*/ 0 w 31"/>
                          <a:gd name="T3" fmla="*/ 8 h 17"/>
                          <a:gd name="T4" fmla="*/ 0 w 31"/>
                          <a:gd name="T5" fmla="*/ 0 h 17"/>
                          <a:gd name="T6" fmla="*/ 6 w 31"/>
                          <a:gd name="T7" fmla="*/ 0 h 17"/>
                          <a:gd name="T8" fmla="*/ 30 w 31"/>
                          <a:gd name="T9" fmla="*/ 8 h 17"/>
                          <a:gd name="T10" fmla="*/ 30 w 31"/>
                          <a:gd name="T11" fmla="*/ 16 h 17"/>
                          <a:gd name="T12" fmla="*/ 6 w 31"/>
                          <a:gd name="T13" fmla="*/ 8 h 17"/>
                          <a:gd name="T14" fmla="*/ 0 60000 65536"/>
                          <a:gd name="T15" fmla="*/ 0 60000 65536"/>
                          <a:gd name="T16" fmla="*/ 0 60000 65536"/>
                          <a:gd name="T17" fmla="*/ 0 60000 65536"/>
                          <a:gd name="T18" fmla="*/ 0 60000 65536"/>
                          <a:gd name="T19" fmla="*/ 0 60000 65536"/>
                          <a:gd name="T20" fmla="*/ 0 60000 65536"/>
                        </a:gdLst>
                        <a:ahLst/>
                        <a:cxnLst>
                          <a:cxn ang="T14">
                            <a:pos x="T0" y="T1"/>
                          </a:cxn>
                          <a:cxn ang="T15">
                            <a:pos x="T2" y="T3"/>
                          </a:cxn>
                          <a:cxn ang="T16">
                            <a:pos x="T4" y="T5"/>
                          </a:cxn>
                          <a:cxn ang="T17">
                            <a:pos x="T6" y="T7"/>
                          </a:cxn>
                          <a:cxn ang="T18">
                            <a:pos x="T8" y="T9"/>
                          </a:cxn>
                          <a:cxn ang="T19">
                            <a:pos x="T10" y="T11"/>
                          </a:cxn>
                          <a:cxn ang="T20">
                            <a:pos x="T12" y="T13"/>
                          </a:cxn>
                        </a:cxnLst>
                        <a:rect l="0" t="0" r="r" b="b"/>
                        <a:pathLst>
                          <a:path w="31" h="17">
                            <a:moveTo>
                              <a:pt x="6" y="8"/>
                            </a:moveTo>
                            <a:lnTo>
                              <a:pt x="0" y="8"/>
                            </a:lnTo>
                            <a:lnTo>
                              <a:pt x="0" y="0"/>
                            </a:lnTo>
                            <a:lnTo>
                              <a:pt x="6" y="0"/>
                            </a:lnTo>
                            <a:lnTo>
                              <a:pt x="30" y="8"/>
                            </a:lnTo>
                            <a:lnTo>
                              <a:pt x="30" y="16"/>
                            </a:lnTo>
                            <a:lnTo>
                              <a:pt x="6" y="8"/>
                            </a:lnTo>
                          </a:path>
                        </a:pathLst>
                      </a:custGeom>
                      <a:solidFill>
                        <a:srgbClr val="C0C0C0"/>
                      </a:solidFill>
                      <a:ln w="12700" cap="rnd" cmpd="sng">
                        <a:solidFill>
                          <a:srgbClr val="FFFFFF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>
                    </p:spPr>
                    <p:txBody>
                      <a:bodyPr/>
                      <a:lstStyle/>
                      <a:p>
                        <a:endParaRPr lang="pt-PT"/>
                      </a:p>
                    </p:txBody>
                  </p:sp>
                  <p:sp>
                    <p:nvSpPr>
                      <p:cNvPr id="6179" name="Freeform 25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4993" y="1927"/>
                        <a:ext cx="31" cy="21"/>
                      </a:xfrm>
                      <a:custGeom>
                        <a:avLst/>
                        <a:gdLst>
                          <a:gd name="T0" fmla="*/ 6 w 31"/>
                          <a:gd name="T1" fmla="*/ 10 h 21"/>
                          <a:gd name="T2" fmla="*/ 0 w 31"/>
                          <a:gd name="T3" fmla="*/ 10 h 21"/>
                          <a:gd name="T4" fmla="*/ 0 w 31"/>
                          <a:gd name="T5" fmla="*/ 0 h 21"/>
                          <a:gd name="T6" fmla="*/ 6 w 31"/>
                          <a:gd name="T7" fmla="*/ 0 h 21"/>
                          <a:gd name="T8" fmla="*/ 30 w 31"/>
                          <a:gd name="T9" fmla="*/ 10 h 21"/>
                          <a:gd name="T10" fmla="*/ 30 w 31"/>
                          <a:gd name="T11" fmla="*/ 20 h 21"/>
                          <a:gd name="T12" fmla="*/ 6 w 31"/>
                          <a:gd name="T13" fmla="*/ 10 h 21"/>
                          <a:gd name="T14" fmla="*/ 0 60000 65536"/>
                          <a:gd name="T15" fmla="*/ 0 60000 65536"/>
                          <a:gd name="T16" fmla="*/ 0 60000 65536"/>
                          <a:gd name="T17" fmla="*/ 0 60000 65536"/>
                          <a:gd name="T18" fmla="*/ 0 60000 65536"/>
                          <a:gd name="T19" fmla="*/ 0 60000 65536"/>
                          <a:gd name="T20" fmla="*/ 0 60000 65536"/>
                        </a:gdLst>
                        <a:ahLst/>
                        <a:cxnLst>
                          <a:cxn ang="T14">
                            <a:pos x="T0" y="T1"/>
                          </a:cxn>
                          <a:cxn ang="T15">
                            <a:pos x="T2" y="T3"/>
                          </a:cxn>
                          <a:cxn ang="T16">
                            <a:pos x="T4" y="T5"/>
                          </a:cxn>
                          <a:cxn ang="T17">
                            <a:pos x="T6" y="T7"/>
                          </a:cxn>
                          <a:cxn ang="T18">
                            <a:pos x="T8" y="T9"/>
                          </a:cxn>
                          <a:cxn ang="T19">
                            <a:pos x="T10" y="T11"/>
                          </a:cxn>
                          <a:cxn ang="T20">
                            <a:pos x="T12" y="T13"/>
                          </a:cxn>
                        </a:cxnLst>
                        <a:rect l="0" t="0" r="r" b="b"/>
                        <a:pathLst>
                          <a:path w="31" h="21">
                            <a:moveTo>
                              <a:pt x="6" y="10"/>
                            </a:moveTo>
                            <a:lnTo>
                              <a:pt x="0" y="10"/>
                            </a:lnTo>
                            <a:lnTo>
                              <a:pt x="0" y="0"/>
                            </a:lnTo>
                            <a:lnTo>
                              <a:pt x="6" y="0"/>
                            </a:lnTo>
                            <a:lnTo>
                              <a:pt x="30" y="10"/>
                            </a:lnTo>
                            <a:lnTo>
                              <a:pt x="30" y="20"/>
                            </a:lnTo>
                            <a:lnTo>
                              <a:pt x="6" y="10"/>
                            </a:lnTo>
                          </a:path>
                        </a:pathLst>
                      </a:custGeom>
                      <a:solidFill>
                        <a:srgbClr val="606060"/>
                      </a:solidFill>
                      <a:ln w="12700" cap="rnd" cmpd="sng">
                        <a:solidFill>
                          <a:srgbClr val="FFFFFF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>
                    </p:spPr>
                    <p:txBody>
                      <a:bodyPr/>
                      <a:lstStyle/>
                      <a:p>
                        <a:endParaRPr lang="pt-PT"/>
                      </a:p>
                    </p:txBody>
                  </p:sp>
                  <p:sp>
                    <p:nvSpPr>
                      <p:cNvPr id="6180" name="Freeform 26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4993" y="1923"/>
                        <a:ext cx="31" cy="15"/>
                      </a:xfrm>
                      <a:custGeom>
                        <a:avLst/>
                        <a:gdLst>
                          <a:gd name="T0" fmla="*/ 6 w 31"/>
                          <a:gd name="T1" fmla="*/ 4 h 15"/>
                          <a:gd name="T2" fmla="*/ 0 w 31"/>
                          <a:gd name="T3" fmla="*/ 4 h 15"/>
                          <a:gd name="T4" fmla="*/ 3 w 31"/>
                          <a:gd name="T5" fmla="*/ 0 h 15"/>
                          <a:gd name="T6" fmla="*/ 27 w 31"/>
                          <a:gd name="T7" fmla="*/ 0 h 15"/>
                          <a:gd name="T8" fmla="*/ 30 w 31"/>
                          <a:gd name="T9" fmla="*/ 4 h 15"/>
                          <a:gd name="T10" fmla="*/ 30 w 31"/>
                          <a:gd name="T11" fmla="*/ 14 h 15"/>
                          <a:gd name="T12" fmla="*/ 6 w 31"/>
                          <a:gd name="T13" fmla="*/ 4 h 15"/>
                          <a:gd name="T14" fmla="*/ 0 60000 65536"/>
                          <a:gd name="T15" fmla="*/ 0 60000 65536"/>
                          <a:gd name="T16" fmla="*/ 0 60000 65536"/>
                          <a:gd name="T17" fmla="*/ 0 60000 65536"/>
                          <a:gd name="T18" fmla="*/ 0 60000 65536"/>
                          <a:gd name="T19" fmla="*/ 0 60000 65536"/>
                          <a:gd name="T20" fmla="*/ 0 60000 65536"/>
                        </a:gdLst>
                        <a:ahLst/>
                        <a:cxnLst>
                          <a:cxn ang="T14">
                            <a:pos x="T0" y="T1"/>
                          </a:cxn>
                          <a:cxn ang="T15">
                            <a:pos x="T2" y="T3"/>
                          </a:cxn>
                          <a:cxn ang="T16">
                            <a:pos x="T4" y="T5"/>
                          </a:cxn>
                          <a:cxn ang="T17">
                            <a:pos x="T6" y="T7"/>
                          </a:cxn>
                          <a:cxn ang="T18">
                            <a:pos x="T8" y="T9"/>
                          </a:cxn>
                          <a:cxn ang="T19">
                            <a:pos x="T10" y="T11"/>
                          </a:cxn>
                          <a:cxn ang="T20">
                            <a:pos x="T12" y="T13"/>
                          </a:cxn>
                        </a:cxnLst>
                        <a:rect l="0" t="0" r="r" b="b"/>
                        <a:pathLst>
                          <a:path w="31" h="15">
                            <a:moveTo>
                              <a:pt x="6" y="4"/>
                            </a:moveTo>
                            <a:lnTo>
                              <a:pt x="0" y="4"/>
                            </a:lnTo>
                            <a:lnTo>
                              <a:pt x="3" y="0"/>
                            </a:lnTo>
                            <a:lnTo>
                              <a:pt x="27" y="0"/>
                            </a:lnTo>
                            <a:lnTo>
                              <a:pt x="30" y="4"/>
                            </a:lnTo>
                            <a:lnTo>
                              <a:pt x="30" y="14"/>
                            </a:lnTo>
                            <a:lnTo>
                              <a:pt x="6" y="4"/>
                            </a:lnTo>
                          </a:path>
                        </a:pathLst>
                      </a:custGeom>
                      <a:solidFill>
                        <a:srgbClr val="C0C0C0"/>
                      </a:solidFill>
                      <a:ln w="12700" cap="rnd" cmpd="sng">
                        <a:solidFill>
                          <a:srgbClr val="FFFFFF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>
                    </p:spPr>
                    <p:txBody>
                      <a:bodyPr/>
                      <a:lstStyle/>
                      <a:p>
                        <a:endParaRPr lang="pt-PT"/>
                      </a:p>
                    </p:txBody>
                  </p:sp>
                </p:grpSp>
              </p:grpSp>
              <p:grpSp>
                <p:nvGrpSpPr>
                  <p:cNvPr id="6169" name="Group 27"/>
                  <p:cNvGrpSpPr>
                    <a:grpSpLocks/>
                  </p:cNvGrpSpPr>
                  <p:nvPr/>
                </p:nvGrpSpPr>
                <p:grpSpPr bwMode="auto">
                  <a:xfrm>
                    <a:off x="4993" y="1839"/>
                    <a:ext cx="31" cy="153"/>
                    <a:chOff x="4993" y="1839"/>
                    <a:chExt cx="31" cy="153"/>
                  </a:xfrm>
                </p:grpSpPr>
                <p:sp>
                  <p:nvSpPr>
                    <p:cNvPr id="6171" name="Freeform 28"/>
                    <p:cNvSpPr>
                      <a:spLocks/>
                    </p:cNvSpPr>
                    <p:nvPr/>
                  </p:nvSpPr>
                  <p:spPr bwMode="auto">
                    <a:xfrm>
                      <a:off x="4993" y="1859"/>
                      <a:ext cx="31" cy="105"/>
                    </a:xfrm>
                    <a:custGeom>
                      <a:avLst/>
                      <a:gdLst>
                        <a:gd name="T0" fmla="*/ 0 w 31"/>
                        <a:gd name="T1" fmla="*/ 104 h 105"/>
                        <a:gd name="T2" fmla="*/ 1 w 31"/>
                        <a:gd name="T3" fmla="*/ 102 h 105"/>
                        <a:gd name="T4" fmla="*/ 2 w 31"/>
                        <a:gd name="T5" fmla="*/ 99 h 105"/>
                        <a:gd name="T6" fmla="*/ 4 w 31"/>
                        <a:gd name="T7" fmla="*/ 98 h 105"/>
                        <a:gd name="T8" fmla="*/ 6 w 31"/>
                        <a:gd name="T9" fmla="*/ 96 h 105"/>
                        <a:gd name="T10" fmla="*/ 10 w 31"/>
                        <a:gd name="T11" fmla="*/ 95 h 105"/>
                        <a:gd name="T12" fmla="*/ 12 w 31"/>
                        <a:gd name="T13" fmla="*/ 95 h 105"/>
                        <a:gd name="T14" fmla="*/ 15 w 31"/>
                        <a:gd name="T15" fmla="*/ 95 h 105"/>
                        <a:gd name="T16" fmla="*/ 19 w 31"/>
                        <a:gd name="T17" fmla="*/ 95 h 105"/>
                        <a:gd name="T18" fmla="*/ 24 w 31"/>
                        <a:gd name="T19" fmla="*/ 96 h 105"/>
                        <a:gd name="T20" fmla="*/ 26 w 31"/>
                        <a:gd name="T21" fmla="*/ 98 h 105"/>
                        <a:gd name="T22" fmla="*/ 27 w 31"/>
                        <a:gd name="T23" fmla="*/ 99 h 105"/>
                        <a:gd name="T24" fmla="*/ 29 w 31"/>
                        <a:gd name="T25" fmla="*/ 100 h 105"/>
                        <a:gd name="T26" fmla="*/ 30 w 31"/>
                        <a:gd name="T27" fmla="*/ 103 h 105"/>
                        <a:gd name="T28" fmla="*/ 30 w 31"/>
                        <a:gd name="T29" fmla="*/ 10 h 105"/>
                        <a:gd name="T30" fmla="*/ 30 w 31"/>
                        <a:gd name="T31" fmla="*/ 7 h 105"/>
                        <a:gd name="T32" fmla="*/ 28 w 31"/>
                        <a:gd name="T33" fmla="*/ 5 h 105"/>
                        <a:gd name="T34" fmla="*/ 26 w 31"/>
                        <a:gd name="T35" fmla="*/ 4 h 105"/>
                        <a:gd name="T36" fmla="*/ 24 w 31"/>
                        <a:gd name="T37" fmla="*/ 3 h 105"/>
                        <a:gd name="T38" fmla="*/ 19 w 31"/>
                        <a:gd name="T39" fmla="*/ 2 h 105"/>
                        <a:gd name="T40" fmla="*/ 15 w 31"/>
                        <a:gd name="T41" fmla="*/ 0 h 105"/>
                        <a:gd name="T42" fmla="*/ 11 w 31"/>
                        <a:gd name="T43" fmla="*/ 1 h 105"/>
                        <a:gd name="T44" fmla="*/ 8 w 31"/>
                        <a:gd name="T45" fmla="*/ 2 h 105"/>
                        <a:gd name="T46" fmla="*/ 6 w 31"/>
                        <a:gd name="T47" fmla="*/ 3 h 105"/>
                        <a:gd name="T48" fmla="*/ 4 w 31"/>
                        <a:gd name="T49" fmla="*/ 4 h 105"/>
                        <a:gd name="T50" fmla="*/ 2 w 31"/>
                        <a:gd name="T51" fmla="*/ 6 h 105"/>
                        <a:gd name="T52" fmla="*/ 1 w 31"/>
                        <a:gd name="T53" fmla="*/ 7 h 105"/>
                        <a:gd name="T54" fmla="*/ 0 w 31"/>
                        <a:gd name="T55" fmla="*/ 10 h 105"/>
                        <a:gd name="T56" fmla="*/ 0 w 31"/>
                        <a:gd name="T57" fmla="*/ 104 h 105"/>
                        <a:gd name="T58" fmla="*/ 0 60000 65536"/>
                        <a:gd name="T59" fmla="*/ 0 60000 65536"/>
                        <a:gd name="T60" fmla="*/ 0 60000 65536"/>
                        <a:gd name="T61" fmla="*/ 0 60000 65536"/>
                        <a:gd name="T62" fmla="*/ 0 60000 65536"/>
                        <a:gd name="T63" fmla="*/ 0 60000 65536"/>
                        <a:gd name="T64" fmla="*/ 0 60000 65536"/>
                        <a:gd name="T65" fmla="*/ 0 60000 65536"/>
                        <a:gd name="T66" fmla="*/ 0 60000 65536"/>
                        <a:gd name="T67" fmla="*/ 0 60000 65536"/>
                        <a:gd name="T68" fmla="*/ 0 60000 65536"/>
                        <a:gd name="T69" fmla="*/ 0 60000 65536"/>
                        <a:gd name="T70" fmla="*/ 0 60000 65536"/>
                        <a:gd name="T71" fmla="*/ 0 60000 65536"/>
                        <a:gd name="T72" fmla="*/ 0 60000 65536"/>
                        <a:gd name="T73" fmla="*/ 0 60000 65536"/>
                        <a:gd name="T74" fmla="*/ 0 60000 65536"/>
                        <a:gd name="T75" fmla="*/ 0 60000 65536"/>
                        <a:gd name="T76" fmla="*/ 0 60000 65536"/>
                        <a:gd name="T77" fmla="*/ 0 60000 65536"/>
                        <a:gd name="T78" fmla="*/ 0 60000 65536"/>
                        <a:gd name="T79" fmla="*/ 0 60000 65536"/>
                        <a:gd name="T80" fmla="*/ 0 60000 65536"/>
                        <a:gd name="T81" fmla="*/ 0 60000 65536"/>
                        <a:gd name="T82" fmla="*/ 0 60000 65536"/>
                        <a:gd name="T83" fmla="*/ 0 60000 65536"/>
                        <a:gd name="T84" fmla="*/ 0 60000 65536"/>
                        <a:gd name="T85" fmla="*/ 0 60000 65536"/>
                        <a:gd name="T86" fmla="*/ 0 60000 65536"/>
                      </a:gdLst>
                      <a:ahLst/>
                      <a:cxnLst>
                        <a:cxn ang="T58">
                          <a:pos x="T0" y="T1"/>
                        </a:cxn>
                        <a:cxn ang="T59">
                          <a:pos x="T2" y="T3"/>
                        </a:cxn>
                        <a:cxn ang="T60">
                          <a:pos x="T4" y="T5"/>
                        </a:cxn>
                        <a:cxn ang="T61">
                          <a:pos x="T6" y="T7"/>
                        </a:cxn>
                        <a:cxn ang="T62">
                          <a:pos x="T8" y="T9"/>
                        </a:cxn>
                        <a:cxn ang="T63">
                          <a:pos x="T10" y="T11"/>
                        </a:cxn>
                        <a:cxn ang="T64">
                          <a:pos x="T12" y="T13"/>
                        </a:cxn>
                        <a:cxn ang="T65">
                          <a:pos x="T14" y="T15"/>
                        </a:cxn>
                        <a:cxn ang="T66">
                          <a:pos x="T16" y="T17"/>
                        </a:cxn>
                        <a:cxn ang="T67">
                          <a:pos x="T18" y="T19"/>
                        </a:cxn>
                        <a:cxn ang="T68">
                          <a:pos x="T20" y="T21"/>
                        </a:cxn>
                        <a:cxn ang="T69">
                          <a:pos x="T22" y="T23"/>
                        </a:cxn>
                        <a:cxn ang="T70">
                          <a:pos x="T24" y="T25"/>
                        </a:cxn>
                        <a:cxn ang="T71">
                          <a:pos x="T26" y="T27"/>
                        </a:cxn>
                        <a:cxn ang="T72">
                          <a:pos x="T28" y="T29"/>
                        </a:cxn>
                        <a:cxn ang="T73">
                          <a:pos x="T30" y="T31"/>
                        </a:cxn>
                        <a:cxn ang="T74">
                          <a:pos x="T32" y="T33"/>
                        </a:cxn>
                        <a:cxn ang="T75">
                          <a:pos x="T34" y="T35"/>
                        </a:cxn>
                        <a:cxn ang="T76">
                          <a:pos x="T36" y="T37"/>
                        </a:cxn>
                        <a:cxn ang="T77">
                          <a:pos x="T38" y="T39"/>
                        </a:cxn>
                        <a:cxn ang="T78">
                          <a:pos x="T40" y="T41"/>
                        </a:cxn>
                        <a:cxn ang="T79">
                          <a:pos x="T42" y="T43"/>
                        </a:cxn>
                        <a:cxn ang="T80">
                          <a:pos x="T44" y="T45"/>
                        </a:cxn>
                        <a:cxn ang="T81">
                          <a:pos x="T46" y="T47"/>
                        </a:cxn>
                        <a:cxn ang="T82">
                          <a:pos x="T48" y="T49"/>
                        </a:cxn>
                        <a:cxn ang="T83">
                          <a:pos x="T50" y="T51"/>
                        </a:cxn>
                        <a:cxn ang="T84">
                          <a:pos x="T52" y="T53"/>
                        </a:cxn>
                        <a:cxn ang="T85">
                          <a:pos x="T54" y="T55"/>
                        </a:cxn>
                        <a:cxn ang="T86">
                          <a:pos x="T56" y="T57"/>
                        </a:cxn>
                      </a:cxnLst>
                      <a:rect l="0" t="0" r="r" b="b"/>
                      <a:pathLst>
                        <a:path w="31" h="105">
                          <a:moveTo>
                            <a:pt x="0" y="104"/>
                          </a:moveTo>
                          <a:lnTo>
                            <a:pt x="1" y="102"/>
                          </a:lnTo>
                          <a:lnTo>
                            <a:pt x="2" y="99"/>
                          </a:lnTo>
                          <a:lnTo>
                            <a:pt x="4" y="98"/>
                          </a:lnTo>
                          <a:lnTo>
                            <a:pt x="6" y="96"/>
                          </a:lnTo>
                          <a:lnTo>
                            <a:pt x="10" y="95"/>
                          </a:lnTo>
                          <a:lnTo>
                            <a:pt x="12" y="95"/>
                          </a:lnTo>
                          <a:lnTo>
                            <a:pt x="15" y="95"/>
                          </a:lnTo>
                          <a:lnTo>
                            <a:pt x="19" y="95"/>
                          </a:lnTo>
                          <a:lnTo>
                            <a:pt x="24" y="96"/>
                          </a:lnTo>
                          <a:lnTo>
                            <a:pt x="26" y="98"/>
                          </a:lnTo>
                          <a:lnTo>
                            <a:pt x="27" y="99"/>
                          </a:lnTo>
                          <a:lnTo>
                            <a:pt x="29" y="100"/>
                          </a:lnTo>
                          <a:lnTo>
                            <a:pt x="30" y="103"/>
                          </a:lnTo>
                          <a:lnTo>
                            <a:pt x="30" y="10"/>
                          </a:lnTo>
                          <a:lnTo>
                            <a:pt x="30" y="7"/>
                          </a:lnTo>
                          <a:lnTo>
                            <a:pt x="28" y="5"/>
                          </a:lnTo>
                          <a:lnTo>
                            <a:pt x="26" y="4"/>
                          </a:lnTo>
                          <a:lnTo>
                            <a:pt x="24" y="3"/>
                          </a:lnTo>
                          <a:lnTo>
                            <a:pt x="19" y="2"/>
                          </a:lnTo>
                          <a:lnTo>
                            <a:pt x="15" y="0"/>
                          </a:lnTo>
                          <a:lnTo>
                            <a:pt x="11" y="1"/>
                          </a:lnTo>
                          <a:lnTo>
                            <a:pt x="8" y="2"/>
                          </a:lnTo>
                          <a:lnTo>
                            <a:pt x="6" y="3"/>
                          </a:lnTo>
                          <a:lnTo>
                            <a:pt x="4" y="4"/>
                          </a:lnTo>
                          <a:lnTo>
                            <a:pt x="2" y="6"/>
                          </a:lnTo>
                          <a:lnTo>
                            <a:pt x="1" y="7"/>
                          </a:lnTo>
                          <a:lnTo>
                            <a:pt x="0" y="10"/>
                          </a:lnTo>
                          <a:lnTo>
                            <a:pt x="0" y="104"/>
                          </a:lnTo>
                        </a:path>
                      </a:pathLst>
                    </a:custGeom>
                    <a:solidFill>
                      <a:srgbClr val="A0A0A0"/>
                    </a:solidFill>
                    <a:ln w="12700" cap="rnd" cmpd="sng">
                      <a:solidFill>
                        <a:srgbClr val="404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/>
                    <a:lstStyle/>
                    <a:p>
                      <a:endParaRPr lang="pt-PT"/>
                    </a:p>
                  </p:txBody>
                </p:sp>
                <p:sp>
                  <p:nvSpPr>
                    <p:cNvPr id="6172" name="Line 29"/>
                    <p:cNvSpPr>
                      <a:spLocks noChangeShapeType="1"/>
                    </p:cNvSpPr>
                    <p:nvPr/>
                  </p:nvSpPr>
                  <p:spPr bwMode="auto">
                    <a:xfrm flipV="1">
                      <a:off x="4997" y="1839"/>
                      <a:ext cx="0" cy="153"/>
                    </a:xfrm>
                    <a:prstGeom prst="line">
                      <a:avLst/>
                    </a:prstGeom>
                    <a:noFill/>
                    <a:ln w="12700">
                      <a:solidFill>
                        <a:srgbClr val="E0E0E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pt-PT"/>
                    </a:p>
                  </p:txBody>
                </p:sp>
              </p:grpSp>
              <p:sp>
                <p:nvSpPr>
                  <p:cNvPr id="6170" name="Freeform 30"/>
                  <p:cNvSpPr>
                    <a:spLocks/>
                  </p:cNvSpPr>
                  <p:nvPr/>
                </p:nvSpPr>
                <p:spPr bwMode="auto">
                  <a:xfrm>
                    <a:off x="4982" y="1680"/>
                    <a:ext cx="51" cy="215"/>
                  </a:xfrm>
                  <a:custGeom>
                    <a:avLst/>
                    <a:gdLst>
                      <a:gd name="T0" fmla="*/ 0 w 51"/>
                      <a:gd name="T1" fmla="*/ 0 h 215"/>
                      <a:gd name="T2" fmla="*/ 0 w 51"/>
                      <a:gd name="T3" fmla="*/ 214 h 215"/>
                      <a:gd name="T4" fmla="*/ 50 w 51"/>
                      <a:gd name="T5" fmla="*/ 214 h 215"/>
                      <a:gd name="T6" fmla="*/ 50 w 51"/>
                      <a:gd name="T7" fmla="*/ 0 h 215"/>
                      <a:gd name="T8" fmla="*/ 0 w 51"/>
                      <a:gd name="T9" fmla="*/ 0 h 215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0" t="0" r="r" b="b"/>
                    <a:pathLst>
                      <a:path w="51" h="215">
                        <a:moveTo>
                          <a:pt x="0" y="0"/>
                        </a:moveTo>
                        <a:lnTo>
                          <a:pt x="0" y="214"/>
                        </a:lnTo>
                        <a:lnTo>
                          <a:pt x="50" y="214"/>
                        </a:lnTo>
                        <a:lnTo>
                          <a:pt x="50" y="0"/>
                        </a:lnTo>
                        <a:lnTo>
                          <a:pt x="0" y="0"/>
                        </a:lnTo>
                      </a:path>
                    </a:pathLst>
                  </a:custGeom>
                  <a:solidFill>
                    <a:srgbClr val="808080"/>
                  </a:solidFill>
                  <a:ln w="12700" cap="rnd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</p:spPr>
                <p:txBody>
                  <a:bodyPr/>
                  <a:lstStyle/>
                  <a:p>
                    <a:endParaRPr lang="pt-PT"/>
                  </a:p>
                </p:txBody>
              </p:sp>
            </p:grpSp>
            <p:grpSp>
              <p:nvGrpSpPr>
                <p:cNvPr id="6161" name="Group 31"/>
                <p:cNvGrpSpPr>
                  <a:grpSpLocks/>
                </p:cNvGrpSpPr>
                <p:nvPr/>
              </p:nvGrpSpPr>
              <p:grpSpPr bwMode="auto">
                <a:xfrm>
                  <a:off x="4827" y="648"/>
                  <a:ext cx="362" cy="1416"/>
                  <a:chOff x="4827" y="648"/>
                  <a:chExt cx="362" cy="1416"/>
                </a:xfrm>
              </p:grpSpPr>
              <p:grpSp>
                <p:nvGrpSpPr>
                  <p:cNvPr id="6162" name="Group 32"/>
                  <p:cNvGrpSpPr>
                    <a:grpSpLocks/>
                  </p:cNvGrpSpPr>
                  <p:nvPr/>
                </p:nvGrpSpPr>
                <p:grpSpPr bwMode="auto">
                  <a:xfrm>
                    <a:off x="4964" y="648"/>
                    <a:ext cx="69" cy="1033"/>
                    <a:chOff x="4964" y="648"/>
                    <a:chExt cx="69" cy="1033"/>
                  </a:xfrm>
                </p:grpSpPr>
                <p:sp>
                  <p:nvSpPr>
                    <p:cNvPr id="6166" name="Freeform 33"/>
                    <p:cNvSpPr>
                      <a:spLocks/>
                    </p:cNvSpPr>
                    <p:nvPr/>
                  </p:nvSpPr>
                  <p:spPr bwMode="auto">
                    <a:xfrm>
                      <a:off x="4964" y="1556"/>
                      <a:ext cx="69" cy="125"/>
                    </a:xfrm>
                    <a:custGeom>
                      <a:avLst/>
                      <a:gdLst>
                        <a:gd name="T0" fmla="*/ 19 w 69"/>
                        <a:gd name="T1" fmla="*/ 124 h 125"/>
                        <a:gd name="T2" fmla="*/ 68 w 69"/>
                        <a:gd name="T3" fmla="*/ 124 h 125"/>
                        <a:gd name="T4" fmla="*/ 68 w 69"/>
                        <a:gd name="T5" fmla="*/ 0 h 125"/>
                        <a:gd name="T6" fmla="*/ 19 w 69"/>
                        <a:gd name="T7" fmla="*/ 0 h 125"/>
                        <a:gd name="T8" fmla="*/ 19 w 69"/>
                        <a:gd name="T9" fmla="*/ 54 h 125"/>
                        <a:gd name="T10" fmla="*/ 10 w 69"/>
                        <a:gd name="T11" fmla="*/ 54 h 125"/>
                        <a:gd name="T12" fmla="*/ 10 w 69"/>
                        <a:gd name="T13" fmla="*/ 36 h 125"/>
                        <a:gd name="T14" fmla="*/ 0 w 69"/>
                        <a:gd name="T15" fmla="*/ 36 h 125"/>
                        <a:gd name="T16" fmla="*/ 0 w 69"/>
                        <a:gd name="T17" fmla="*/ 88 h 125"/>
                        <a:gd name="T18" fmla="*/ 10 w 69"/>
                        <a:gd name="T19" fmla="*/ 88 h 125"/>
                        <a:gd name="T20" fmla="*/ 10 w 69"/>
                        <a:gd name="T21" fmla="*/ 72 h 125"/>
                        <a:gd name="T22" fmla="*/ 19 w 69"/>
                        <a:gd name="T23" fmla="*/ 72 h 125"/>
                        <a:gd name="T24" fmla="*/ 19 w 69"/>
                        <a:gd name="T25" fmla="*/ 124 h 125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  <a:gd name="T36" fmla="*/ 0 60000 65536"/>
                        <a:gd name="T37" fmla="*/ 0 60000 65536"/>
                        <a:gd name="T38" fmla="*/ 0 60000 65536"/>
                      </a:gdLst>
                      <a:ahLst/>
                      <a:cxnLst>
                        <a:cxn ang="T26">
                          <a:pos x="T0" y="T1"/>
                        </a:cxn>
                        <a:cxn ang="T27">
                          <a:pos x="T2" y="T3"/>
                        </a:cxn>
                        <a:cxn ang="T28">
                          <a:pos x="T4" y="T5"/>
                        </a:cxn>
                        <a:cxn ang="T29">
                          <a:pos x="T6" y="T7"/>
                        </a:cxn>
                        <a:cxn ang="T30">
                          <a:pos x="T8" y="T9"/>
                        </a:cxn>
                        <a:cxn ang="T31">
                          <a:pos x="T10" y="T11"/>
                        </a:cxn>
                        <a:cxn ang="T32">
                          <a:pos x="T12" y="T13"/>
                        </a:cxn>
                        <a:cxn ang="T33">
                          <a:pos x="T14" y="T15"/>
                        </a:cxn>
                        <a:cxn ang="T34">
                          <a:pos x="T16" y="T17"/>
                        </a:cxn>
                        <a:cxn ang="T35">
                          <a:pos x="T18" y="T19"/>
                        </a:cxn>
                        <a:cxn ang="T36">
                          <a:pos x="T20" y="T21"/>
                        </a:cxn>
                        <a:cxn ang="T37">
                          <a:pos x="T22" y="T23"/>
                        </a:cxn>
                        <a:cxn ang="T38">
                          <a:pos x="T24" y="T25"/>
                        </a:cxn>
                      </a:cxnLst>
                      <a:rect l="0" t="0" r="r" b="b"/>
                      <a:pathLst>
                        <a:path w="69" h="125">
                          <a:moveTo>
                            <a:pt x="19" y="124"/>
                          </a:moveTo>
                          <a:lnTo>
                            <a:pt x="68" y="124"/>
                          </a:lnTo>
                          <a:lnTo>
                            <a:pt x="68" y="0"/>
                          </a:lnTo>
                          <a:lnTo>
                            <a:pt x="19" y="0"/>
                          </a:lnTo>
                          <a:lnTo>
                            <a:pt x="19" y="54"/>
                          </a:lnTo>
                          <a:lnTo>
                            <a:pt x="10" y="54"/>
                          </a:lnTo>
                          <a:lnTo>
                            <a:pt x="10" y="36"/>
                          </a:lnTo>
                          <a:lnTo>
                            <a:pt x="0" y="36"/>
                          </a:lnTo>
                          <a:lnTo>
                            <a:pt x="0" y="88"/>
                          </a:lnTo>
                          <a:lnTo>
                            <a:pt x="10" y="88"/>
                          </a:lnTo>
                          <a:lnTo>
                            <a:pt x="10" y="72"/>
                          </a:lnTo>
                          <a:lnTo>
                            <a:pt x="19" y="72"/>
                          </a:lnTo>
                          <a:lnTo>
                            <a:pt x="19" y="124"/>
                          </a:lnTo>
                        </a:path>
                      </a:pathLst>
                    </a:custGeom>
                    <a:solidFill>
                      <a:srgbClr val="A0A0A0"/>
                    </a:solidFill>
                    <a:ln w="12700" cap="rnd" cmpd="sng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/>
                    <a:lstStyle/>
                    <a:p>
                      <a:endParaRPr lang="pt-PT"/>
                    </a:p>
                  </p:txBody>
                </p:sp>
                <p:sp>
                  <p:nvSpPr>
                    <p:cNvPr id="6167" name="Line 34"/>
                    <p:cNvSpPr>
                      <a:spLocks noChangeShapeType="1"/>
                    </p:cNvSpPr>
                    <p:nvPr/>
                  </p:nvSpPr>
                  <p:spPr bwMode="auto">
                    <a:xfrm flipV="1">
                      <a:off x="5007" y="648"/>
                      <a:ext cx="0" cy="947"/>
                    </a:xfrm>
                    <a:prstGeom prst="line">
                      <a:avLst/>
                    </a:prstGeom>
                    <a:noFill/>
                    <a:ln w="12700">
                      <a:solidFill>
                        <a:srgbClr val="80808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pt-PT"/>
                    </a:p>
                  </p:txBody>
                </p:sp>
              </p:grpSp>
              <p:grpSp>
                <p:nvGrpSpPr>
                  <p:cNvPr id="6163" name="Group 35"/>
                  <p:cNvGrpSpPr>
                    <a:grpSpLocks/>
                  </p:cNvGrpSpPr>
                  <p:nvPr/>
                </p:nvGrpSpPr>
                <p:grpSpPr bwMode="auto">
                  <a:xfrm>
                    <a:off x="4827" y="1680"/>
                    <a:ext cx="362" cy="384"/>
                    <a:chOff x="4827" y="1680"/>
                    <a:chExt cx="362" cy="384"/>
                  </a:xfrm>
                </p:grpSpPr>
                <p:sp>
                  <p:nvSpPr>
                    <p:cNvPr id="6164" name="Freeform 36"/>
                    <p:cNvSpPr>
                      <a:spLocks/>
                    </p:cNvSpPr>
                    <p:nvPr/>
                  </p:nvSpPr>
                  <p:spPr bwMode="auto">
                    <a:xfrm>
                      <a:off x="4827" y="1680"/>
                      <a:ext cx="362" cy="384"/>
                    </a:xfrm>
                    <a:custGeom>
                      <a:avLst/>
                      <a:gdLst>
                        <a:gd name="T0" fmla="*/ 155 w 362"/>
                        <a:gd name="T1" fmla="*/ 0 h 384"/>
                        <a:gd name="T2" fmla="*/ 0 w 362"/>
                        <a:gd name="T3" fmla="*/ 341 h 384"/>
                        <a:gd name="T4" fmla="*/ 39 w 362"/>
                        <a:gd name="T5" fmla="*/ 359 h 384"/>
                        <a:gd name="T6" fmla="*/ 84 w 362"/>
                        <a:gd name="T7" fmla="*/ 372 h 384"/>
                        <a:gd name="T8" fmla="*/ 136 w 362"/>
                        <a:gd name="T9" fmla="*/ 381 h 384"/>
                        <a:gd name="T10" fmla="*/ 180 w 362"/>
                        <a:gd name="T11" fmla="*/ 383 h 384"/>
                        <a:gd name="T12" fmla="*/ 227 w 362"/>
                        <a:gd name="T13" fmla="*/ 381 h 384"/>
                        <a:gd name="T14" fmla="*/ 271 w 362"/>
                        <a:gd name="T15" fmla="*/ 372 h 384"/>
                        <a:gd name="T16" fmla="*/ 310 w 362"/>
                        <a:gd name="T17" fmla="*/ 363 h 384"/>
                        <a:gd name="T18" fmla="*/ 361 w 362"/>
                        <a:gd name="T19" fmla="*/ 341 h 384"/>
                        <a:gd name="T20" fmla="*/ 204 w 362"/>
                        <a:gd name="T21" fmla="*/ 0 h 384"/>
                        <a:gd name="T22" fmla="*/ 155 w 362"/>
                        <a:gd name="T23" fmla="*/ 0 h 384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362" h="384">
                          <a:moveTo>
                            <a:pt x="155" y="0"/>
                          </a:moveTo>
                          <a:lnTo>
                            <a:pt x="0" y="341"/>
                          </a:lnTo>
                          <a:lnTo>
                            <a:pt x="39" y="359"/>
                          </a:lnTo>
                          <a:lnTo>
                            <a:pt x="84" y="372"/>
                          </a:lnTo>
                          <a:lnTo>
                            <a:pt x="136" y="381"/>
                          </a:lnTo>
                          <a:lnTo>
                            <a:pt x="180" y="383"/>
                          </a:lnTo>
                          <a:lnTo>
                            <a:pt x="227" y="381"/>
                          </a:lnTo>
                          <a:lnTo>
                            <a:pt x="271" y="372"/>
                          </a:lnTo>
                          <a:lnTo>
                            <a:pt x="310" y="363"/>
                          </a:lnTo>
                          <a:lnTo>
                            <a:pt x="361" y="341"/>
                          </a:lnTo>
                          <a:lnTo>
                            <a:pt x="204" y="0"/>
                          </a:lnTo>
                          <a:lnTo>
                            <a:pt x="155" y="0"/>
                          </a:lnTo>
                        </a:path>
                      </a:pathLst>
                    </a:custGeom>
                    <a:solidFill>
                      <a:srgbClr val="C0C0C0"/>
                    </a:solidFill>
                    <a:ln w="12700" cap="rnd" cmpd="sng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/>
                    <a:lstStyle/>
                    <a:p>
                      <a:endParaRPr lang="pt-PT"/>
                    </a:p>
                  </p:txBody>
                </p:sp>
                <p:sp>
                  <p:nvSpPr>
                    <p:cNvPr id="6165" name="Freeform 37"/>
                    <p:cNvSpPr>
                      <a:spLocks/>
                    </p:cNvSpPr>
                    <p:nvPr/>
                  </p:nvSpPr>
                  <p:spPr bwMode="auto">
                    <a:xfrm>
                      <a:off x="4866" y="1680"/>
                      <a:ext cx="137" cy="375"/>
                    </a:xfrm>
                    <a:custGeom>
                      <a:avLst/>
                      <a:gdLst>
                        <a:gd name="T0" fmla="*/ 130 w 137"/>
                        <a:gd name="T1" fmla="*/ 0 h 375"/>
                        <a:gd name="T2" fmla="*/ 0 w 137"/>
                        <a:gd name="T3" fmla="*/ 358 h 375"/>
                        <a:gd name="T4" fmla="*/ 50 w 137"/>
                        <a:gd name="T5" fmla="*/ 374 h 375"/>
                        <a:gd name="T6" fmla="*/ 136 w 137"/>
                        <a:gd name="T7" fmla="*/ 0 h 375"/>
                        <a:gd name="T8" fmla="*/ 130 w 137"/>
                        <a:gd name="T9" fmla="*/ 0 h 375"/>
                        <a:gd name="T10" fmla="*/ 0 60000 65536"/>
                        <a:gd name="T11" fmla="*/ 0 60000 65536"/>
                        <a:gd name="T12" fmla="*/ 0 60000 65536"/>
                        <a:gd name="T13" fmla="*/ 0 60000 65536"/>
                        <a:gd name="T14" fmla="*/ 0 60000 65536"/>
                      </a:gdLst>
                      <a:ahLst/>
                      <a:cxnLst>
                        <a:cxn ang="T10">
                          <a:pos x="T0" y="T1"/>
                        </a:cxn>
                        <a:cxn ang="T11">
                          <a:pos x="T2" y="T3"/>
                        </a:cxn>
                        <a:cxn ang="T12">
                          <a:pos x="T4" y="T5"/>
                        </a:cxn>
                        <a:cxn ang="T13">
                          <a:pos x="T6" y="T7"/>
                        </a:cxn>
                        <a:cxn ang="T14">
                          <a:pos x="T8" y="T9"/>
                        </a:cxn>
                      </a:cxnLst>
                      <a:rect l="0" t="0" r="r" b="b"/>
                      <a:pathLst>
                        <a:path w="137" h="375">
                          <a:moveTo>
                            <a:pt x="130" y="0"/>
                          </a:moveTo>
                          <a:lnTo>
                            <a:pt x="0" y="358"/>
                          </a:lnTo>
                          <a:lnTo>
                            <a:pt x="50" y="374"/>
                          </a:lnTo>
                          <a:lnTo>
                            <a:pt x="136" y="0"/>
                          </a:lnTo>
                          <a:lnTo>
                            <a:pt x="130" y="0"/>
                          </a:lnTo>
                        </a:path>
                      </a:pathLst>
                    </a:custGeom>
                    <a:solidFill>
                      <a:srgbClr val="E0E0E0"/>
                    </a:solidFill>
                    <a:ln w="12700" cap="rnd" cmpd="sng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/>
                    <a:lstStyle/>
                    <a:p>
                      <a:endParaRPr lang="pt-PT"/>
                    </a:p>
                  </p:txBody>
                </p:sp>
              </p:grpSp>
            </p:grpSp>
          </p:grpSp>
        </p:grpSp>
        <p:sp>
          <p:nvSpPr>
            <p:cNvPr id="6155" name="Rectangle 38"/>
            <p:cNvSpPr>
              <a:spLocks noChangeArrowheads="1"/>
            </p:cNvSpPr>
            <p:nvPr/>
          </p:nvSpPr>
          <p:spPr bwMode="auto">
            <a:xfrm>
              <a:off x="4641" y="2827"/>
              <a:ext cx="943" cy="4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0484" tIns="44448" rIns="90484" bIns="44448" anchor="ctr"/>
            <a:lstStyle/>
            <a:p>
              <a:pPr algn="ctr">
                <a:lnSpc>
                  <a:spcPct val="90000"/>
                </a:lnSpc>
              </a:pPr>
              <a:r>
                <a:rPr lang="pt-PT" b="1">
                  <a:solidFill>
                    <a:srgbClr val="990033"/>
                  </a:solidFill>
                </a:rPr>
                <a:t>Controlo dos custos!</a:t>
              </a:r>
            </a:p>
          </p:txBody>
        </p:sp>
        <p:sp>
          <p:nvSpPr>
            <p:cNvPr id="6156" name="Rectangle 39"/>
            <p:cNvSpPr>
              <a:spLocks noChangeArrowheads="1"/>
            </p:cNvSpPr>
            <p:nvPr/>
          </p:nvSpPr>
          <p:spPr bwMode="auto">
            <a:xfrm>
              <a:off x="4677" y="3299"/>
              <a:ext cx="791" cy="4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4" tIns="44448" rIns="90484" bIns="44448" anchor="ctr"/>
            <a:lstStyle/>
            <a:p>
              <a:pPr algn="ctr">
                <a:lnSpc>
                  <a:spcPct val="90000"/>
                </a:lnSpc>
              </a:pPr>
              <a:r>
                <a:rPr lang="pt-PT" sz="1600" b="1">
                  <a:solidFill>
                    <a:srgbClr val="990033"/>
                  </a:solidFill>
                </a:rPr>
                <a:t>Eliminar custos</a:t>
              </a:r>
              <a:r>
                <a:rPr lang="pt-PT" sz="2000" b="1">
                  <a:solidFill>
                    <a:srgbClr val="990033"/>
                  </a:solidFill>
                </a:rPr>
                <a:t>!</a:t>
              </a:r>
            </a:p>
          </p:txBody>
        </p:sp>
        <p:graphicFrame>
          <p:nvGraphicFramePr>
            <p:cNvPr id="6157" name="Object 40"/>
            <p:cNvGraphicFramePr>
              <a:graphicFrameLocks/>
            </p:cNvGraphicFramePr>
            <p:nvPr/>
          </p:nvGraphicFramePr>
          <p:xfrm>
            <a:off x="4104" y="1908"/>
            <a:ext cx="902" cy="190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189" name="Clip" r:id="rId4" imgW="1684338" imgH="3254375" progId="MS_ClipArt_Gallery.2">
                    <p:embed/>
                  </p:oleObj>
                </mc:Choice>
                <mc:Fallback>
                  <p:oleObj name="Clip" r:id="rId4" imgW="1684338" imgH="3254375" progId="MS_ClipArt_Gallery.2">
                    <p:embed/>
                    <p:pic>
                      <p:nvPicPr>
                        <p:cNvPr id="0" name="Object 40"/>
                        <p:cNvPicPr>
                          <a:picLocks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104" y="1908"/>
                          <a:ext cx="902" cy="1904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12700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45" name="Rectângulo 44"/>
          <p:cNvSpPr/>
          <p:nvPr/>
        </p:nvSpPr>
        <p:spPr>
          <a:xfrm>
            <a:off x="1116013" y="1957388"/>
            <a:ext cx="7466012" cy="646112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pt-PT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Garantir uma Vantagem de Custo</a:t>
            </a:r>
            <a:r>
              <a:rPr lang="pt-PT" dirty="0"/>
              <a:t>:</a:t>
            </a:r>
          </a:p>
        </p:txBody>
      </p:sp>
      <p:sp>
        <p:nvSpPr>
          <p:cNvPr id="46" name="Marcador de Posição de Conteúdo 2"/>
          <p:cNvSpPr>
            <a:spLocks noGrp="1"/>
          </p:cNvSpPr>
          <p:nvPr>
            <p:ph idx="1"/>
          </p:nvPr>
        </p:nvSpPr>
        <p:spPr>
          <a:xfrm>
            <a:off x="292100" y="2957513"/>
            <a:ext cx="6032500" cy="3536950"/>
          </a:xfrm>
        </p:spPr>
        <p:txBody>
          <a:bodyPr>
            <a:normAutofit fontScale="55000" lnSpcReduction="20000"/>
          </a:bodyPr>
          <a:lstStyle/>
          <a:p>
            <a:pPr>
              <a:spcBef>
                <a:spcPts val="1200"/>
              </a:spcBef>
              <a:spcAft>
                <a:spcPts val="1800"/>
              </a:spcAft>
              <a:defRPr/>
            </a:pPr>
            <a:r>
              <a:rPr lang="pt-PT" sz="5100" dirty="0" smtClean="0"/>
              <a:t>Desempenhar as actividades da cadeia de valor de forma mais eficiente do que os concorrentes = custos cumulativos totais</a:t>
            </a:r>
          </a:p>
          <a:p>
            <a:pPr>
              <a:spcBef>
                <a:spcPts val="1200"/>
              </a:spcBef>
              <a:spcAft>
                <a:spcPts val="1800"/>
              </a:spcAft>
              <a:defRPr/>
            </a:pPr>
            <a:r>
              <a:rPr lang="pt-PT" sz="5100" dirty="0" smtClean="0"/>
              <a:t>Renovar a cadeia de valor para eliminar actividades que gerem custo e adicionem pouco valor ao comprador</a:t>
            </a:r>
          </a:p>
          <a:p>
            <a:pPr>
              <a:defRPr/>
            </a:pPr>
            <a:endParaRPr lang="pt-PT" dirty="0" smtClean="0"/>
          </a:p>
          <a:p>
            <a:pPr>
              <a:defRPr/>
            </a:pPr>
            <a:endParaRPr lang="pt-PT" dirty="0" smtClean="0"/>
          </a:p>
          <a:p>
            <a:pPr>
              <a:defRPr/>
            </a:pPr>
            <a:endParaRPr lang="pt-PT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7171" name="Rectangle 3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7172" name="Rectangle 4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7173" name="Rectangle 5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title"/>
          </p:nvPr>
        </p:nvSpPr>
        <p:spPr>
          <a:xfrm>
            <a:off x="1155700" y="304800"/>
            <a:ext cx="6832600" cy="1295400"/>
          </a:xfrm>
          <a:solidFill>
            <a:srgbClr val="003366"/>
          </a:solidFill>
          <a:ln w="25400" cap="flat">
            <a:solidFill>
              <a:srgbClr val="3366FF"/>
            </a:solidFill>
          </a:ln>
          <a:effectLst>
            <a:outerShdw dist="107763" dir="2700000" algn="ctr" rotWithShape="0">
              <a:schemeClr val="bg2"/>
            </a:outerShdw>
          </a:effectLst>
        </p:spPr>
        <p:txBody>
          <a:bodyPr lIns="90488" tIns="44450" rIns="90488" bIns="44450" anchorCtr="0"/>
          <a:lstStyle/>
          <a:p>
            <a:pPr eaLnBrk="1" hangingPunct="1">
              <a:defRPr/>
            </a:pPr>
            <a:r>
              <a:rPr lang="pt-PT" sz="2800" dirty="0">
                <a:solidFill>
                  <a:srgbClr val="FFFF00"/>
                </a:solidFill>
              </a:rPr>
              <a:t>Controlo dos </a:t>
            </a:r>
            <a:r>
              <a:rPr lang="pt-PT" sz="2800" dirty="0" smtClean="0">
                <a:solidFill>
                  <a:srgbClr val="FFFF00"/>
                </a:solidFill>
              </a:rPr>
              <a:t>Custos – Abordagem 1</a:t>
            </a:r>
            <a:endParaRPr lang="pt-PT" sz="2800" b="1" dirty="0" smtClean="0">
              <a:solidFill>
                <a:srgbClr val="FFFF00"/>
              </a:solidFill>
            </a:endParaRPr>
          </a:p>
        </p:txBody>
      </p:sp>
      <p:sp>
        <p:nvSpPr>
          <p:cNvPr id="43" name="Rectangle 7"/>
          <p:cNvSpPr txBox="1">
            <a:spLocks noChangeArrowheads="1"/>
          </p:cNvSpPr>
          <p:nvPr/>
        </p:nvSpPr>
        <p:spPr bwMode="auto">
          <a:xfrm>
            <a:off x="2095500" y="5876925"/>
            <a:ext cx="647700" cy="828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itchFamily="2" charset="2"/>
              <a:buChar char="Ø"/>
              <a:defRPr sz="32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50000"/>
              <a:buFont typeface="Wingdings" pitchFamily="2" charset="2"/>
              <a:buChar char="l"/>
              <a:defRPr sz="28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50000"/>
              <a:buFont typeface="Wingdings" pitchFamily="2" charset="2"/>
              <a:buChar char="l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9pPr>
          </a:lstStyle>
          <a:p>
            <a:pPr eaLnBrk="1" hangingPunct="1">
              <a:lnSpc>
                <a:spcPct val="90000"/>
              </a:lnSpc>
              <a:defRPr/>
            </a:pPr>
            <a:endParaRPr lang="en-US" sz="2200" b="1" dirty="0" smtClean="0"/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pt-PT" sz="2200" b="1" dirty="0" smtClean="0"/>
              <a:t>-</a:t>
            </a:r>
          </a:p>
        </p:txBody>
      </p:sp>
      <p:sp>
        <p:nvSpPr>
          <p:cNvPr id="24" name="Rectangle 5"/>
          <p:cNvSpPr>
            <a:spLocks noGrp="1" noChangeArrowheads="1"/>
          </p:cNvSpPr>
          <p:nvPr>
            <p:ph idx="1"/>
          </p:nvPr>
        </p:nvSpPr>
        <p:spPr>
          <a:xfrm>
            <a:off x="0" y="1752600"/>
            <a:ext cx="9144000" cy="5105400"/>
          </a:xfrm>
        </p:spPr>
        <p:txBody>
          <a:bodyPr>
            <a:normAutofit lnSpcReduction="10000"/>
          </a:bodyPr>
          <a:lstStyle/>
          <a:p>
            <a:pPr>
              <a:spcBef>
                <a:spcPct val="10000"/>
              </a:spcBef>
              <a:spcAft>
                <a:spcPct val="10000"/>
              </a:spcAft>
              <a:defRPr/>
            </a:pPr>
            <a:r>
              <a:rPr lang="pt-PT" sz="2400" dirty="0" smtClean="0"/>
              <a:t>Capturar  economias de escala</a:t>
            </a:r>
          </a:p>
          <a:p>
            <a:pPr>
              <a:spcBef>
                <a:spcPct val="10000"/>
              </a:spcBef>
              <a:spcAft>
                <a:spcPct val="10000"/>
              </a:spcAft>
              <a:defRPr/>
            </a:pPr>
            <a:r>
              <a:rPr lang="pt-PT" sz="2400" dirty="0" smtClean="0"/>
              <a:t>Capturar os efeitos da curva de aprendizagem e experiência</a:t>
            </a:r>
          </a:p>
          <a:p>
            <a:pPr>
              <a:spcBef>
                <a:spcPct val="10000"/>
              </a:spcBef>
              <a:spcAft>
                <a:spcPct val="10000"/>
              </a:spcAft>
              <a:defRPr/>
            </a:pPr>
            <a:r>
              <a:rPr lang="pt-PT" sz="2400" dirty="0" smtClean="0"/>
              <a:t>Operar os recursos a plena capacidade</a:t>
            </a:r>
          </a:p>
          <a:p>
            <a:pPr>
              <a:spcBef>
                <a:spcPct val="10000"/>
              </a:spcBef>
              <a:spcAft>
                <a:spcPct val="10000"/>
              </a:spcAft>
              <a:defRPr/>
            </a:pPr>
            <a:r>
              <a:rPr lang="pt-PT" sz="2400" dirty="0" smtClean="0"/>
              <a:t>Realizar esforços para aumentar as vendas e diluir custos de I&amp;D e publicidade em mais unidades</a:t>
            </a:r>
          </a:p>
          <a:p>
            <a:pPr>
              <a:spcBef>
                <a:spcPct val="10000"/>
              </a:spcBef>
              <a:spcAft>
                <a:spcPct val="10000"/>
              </a:spcAft>
              <a:defRPr/>
            </a:pPr>
            <a:r>
              <a:rPr lang="pt-PT" sz="2400" dirty="0" smtClean="0"/>
              <a:t>Melhorar a eficiência da cadeia de valor</a:t>
            </a:r>
          </a:p>
          <a:p>
            <a:pPr>
              <a:spcBef>
                <a:spcPct val="10000"/>
              </a:spcBef>
              <a:spcAft>
                <a:spcPct val="10000"/>
              </a:spcAft>
              <a:defRPr/>
            </a:pPr>
            <a:r>
              <a:rPr lang="pt-PT" sz="2400" dirty="0" smtClean="0"/>
              <a:t>Usar sistemas online e softwares para alcançar maior eficiência operacional</a:t>
            </a:r>
          </a:p>
          <a:p>
            <a:pPr>
              <a:spcBef>
                <a:spcPct val="10000"/>
              </a:spcBef>
              <a:spcAft>
                <a:spcPct val="10000"/>
              </a:spcAft>
              <a:defRPr/>
            </a:pPr>
            <a:r>
              <a:rPr lang="pt-PT" sz="2400" dirty="0" smtClean="0"/>
              <a:t>Substituir materiais ou componentes de alto custo</a:t>
            </a:r>
          </a:p>
          <a:p>
            <a:pPr>
              <a:spcBef>
                <a:spcPct val="10000"/>
              </a:spcBef>
              <a:spcAft>
                <a:spcPct val="10000"/>
              </a:spcAft>
              <a:defRPr/>
            </a:pPr>
            <a:r>
              <a:rPr lang="pt-PT" sz="2400" dirty="0" smtClean="0"/>
              <a:t>Adoptar métodos operacionais de economia de custo de mão-de-obra</a:t>
            </a:r>
          </a:p>
          <a:p>
            <a:pPr>
              <a:spcBef>
                <a:spcPct val="10000"/>
              </a:spcBef>
              <a:spcAft>
                <a:spcPct val="10000"/>
              </a:spcAft>
              <a:defRPr/>
            </a:pPr>
            <a:r>
              <a:rPr lang="pt-PT" sz="2400" dirty="0" smtClean="0"/>
              <a:t>Usar o poder negocial para obter concessões dos fornecedores</a:t>
            </a:r>
          </a:p>
          <a:p>
            <a:pPr>
              <a:spcBef>
                <a:spcPct val="10000"/>
              </a:spcBef>
              <a:spcAft>
                <a:spcPct val="10000"/>
              </a:spcAft>
              <a:defRPr/>
            </a:pPr>
            <a:r>
              <a:rPr lang="pt-PT" sz="2400" dirty="0" smtClean="0"/>
              <a:t>Considerar integração vertical vs. </a:t>
            </a:r>
            <a:r>
              <a:rPr lang="pt-PT" sz="2400" i="1" dirty="0" smtClean="0"/>
              <a:t>Outsourcing</a:t>
            </a:r>
          </a:p>
          <a:p>
            <a:pPr>
              <a:spcBef>
                <a:spcPct val="10000"/>
              </a:spcBef>
              <a:spcAft>
                <a:spcPct val="10000"/>
              </a:spcAft>
              <a:defRPr/>
            </a:pPr>
            <a:endParaRPr lang="pt-PT" sz="2400" i="1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8195" name="Rectangle 5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title"/>
          </p:nvPr>
        </p:nvSpPr>
        <p:spPr>
          <a:xfrm>
            <a:off x="1155700" y="304800"/>
            <a:ext cx="6832600" cy="1295400"/>
          </a:xfrm>
          <a:solidFill>
            <a:srgbClr val="003366"/>
          </a:solidFill>
          <a:ln w="25400" cap="flat">
            <a:solidFill>
              <a:srgbClr val="3366FF"/>
            </a:solidFill>
          </a:ln>
          <a:effectLst>
            <a:outerShdw dist="107763" dir="2700000" algn="ctr" rotWithShape="0">
              <a:schemeClr val="bg2"/>
            </a:outerShdw>
          </a:effectLst>
        </p:spPr>
        <p:txBody>
          <a:bodyPr lIns="90488" tIns="44450" rIns="90488" bIns="44450" anchorCtr="0"/>
          <a:lstStyle/>
          <a:p>
            <a:pPr eaLnBrk="1" hangingPunct="1">
              <a:defRPr/>
            </a:pPr>
            <a:r>
              <a:rPr lang="pt-PT" sz="2800" dirty="0">
                <a:solidFill>
                  <a:srgbClr val="FFFF00"/>
                </a:solidFill>
              </a:rPr>
              <a:t>Controlo dos Custos </a:t>
            </a:r>
            <a:r>
              <a:rPr lang="pt-PT" sz="2800" dirty="0" smtClean="0">
                <a:solidFill>
                  <a:srgbClr val="FFFF00"/>
                </a:solidFill>
              </a:rPr>
              <a:t>através da Renovação da Cadeia de Valor – </a:t>
            </a:r>
            <a:r>
              <a:rPr lang="pt-PT" sz="2800" dirty="0">
                <a:solidFill>
                  <a:srgbClr val="FFFF00"/>
                </a:solidFill>
              </a:rPr>
              <a:t>Abordagem </a:t>
            </a:r>
            <a:r>
              <a:rPr lang="pt-PT" sz="2800" dirty="0" smtClean="0">
                <a:solidFill>
                  <a:srgbClr val="FFFF00"/>
                </a:solidFill>
              </a:rPr>
              <a:t>2</a:t>
            </a:r>
            <a:endParaRPr lang="pt-PT" sz="2800" b="1" dirty="0" smtClean="0">
              <a:solidFill>
                <a:srgbClr val="FFFF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idx="1"/>
          </p:nvPr>
        </p:nvSpPr>
        <p:spPr>
          <a:xfrm>
            <a:off x="720725" y="1981200"/>
            <a:ext cx="8423275" cy="4724400"/>
          </a:xfrm>
        </p:spPr>
        <p:txBody>
          <a:bodyPr>
            <a:normAutofit fontScale="47500" lnSpcReduction="20000"/>
          </a:bodyPr>
          <a:lstStyle/>
          <a:p>
            <a:pPr>
              <a:defRPr/>
            </a:pPr>
            <a:r>
              <a:rPr lang="pt-PT" sz="5100" dirty="0" smtClean="0"/>
              <a:t>Vender directamente ao consumidor</a:t>
            </a:r>
          </a:p>
          <a:p>
            <a:pPr>
              <a:defRPr/>
            </a:pPr>
            <a:endParaRPr lang="pt-PT" sz="4400" dirty="0" smtClean="0"/>
          </a:p>
          <a:p>
            <a:pPr>
              <a:defRPr/>
            </a:pPr>
            <a:r>
              <a:rPr lang="pt-PT" sz="5100" dirty="0" smtClean="0"/>
              <a:t>Eliminar actividades de alto custo não necessárias</a:t>
            </a:r>
          </a:p>
          <a:p>
            <a:pPr>
              <a:defRPr/>
            </a:pPr>
            <a:endParaRPr lang="pt-PT" sz="4400" dirty="0" smtClean="0"/>
          </a:p>
          <a:p>
            <a:pPr>
              <a:defRPr/>
            </a:pPr>
            <a:r>
              <a:rPr lang="pt-PT" sz="5100" dirty="0" smtClean="0"/>
              <a:t>Escolher as localizações geográficas mais baratas</a:t>
            </a:r>
          </a:p>
          <a:p>
            <a:pPr>
              <a:defRPr/>
            </a:pPr>
            <a:endParaRPr lang="pt-PT" sz="4400" dirty="0" smtClean="0"/>
          </a:p>
          <a:p>
            <a:pPr>
              <a:defRPr/>
            </a:pPr>
            <a:r>
              <a:rPr lang="pt-PT" sz="5100" dirty="0" smtClean="0"/>
              <a:t>Eliminar atributos do produto desnecessárias</a:t>
            </a:r>
          </a:p>
          <a:p>
            <a:pPr>
              <a:defRPr/>
            </a:pPr>
            <a:endParaRPr lang="pt-PT" sz="5100" dirty="0" smtClean="0"/>
          </a:p>
          <a:p>
            <a:pPr>
              <a:spcBef>
                <a:spcPct val="10000"/>
              </a:spcBef>
              <a:spcAft>
                <a:spcPct val="10000"/>
              </a:spcAft>
              <a:defRPr/>
            </a:pPr>
            <a:r>
              <a:rPr lang="pt-PT" sz="5100" dirty="0"/>
              <a:t>Ter linha de produtos menos </a:t>
            </a:r>
            <a:r>
              <a:rPr lang="pt-PT" sz="5100" dirty="0" smtClean="0"/>
              <a:t>vasta</a:t>
            </a:r>
          </a:p>
          <a:p>
            <a:pPr>
              <a:spcBef>
                <a:spcPct val="10000"/>
              </a:spcBef>
              <a:spcAft>
                <a:spcPct val="10000"/>
              </a:spcAft>
              <a:defRPr/>
            </a:pPr>
            <a:endParaRPr lang="pt-PT" sz="4400" dirty="0" smtClean="0"/>
          </a:p>
          <a:p>
            <a:pPr>
              <a:spcBef>
                <a:spcPct val="10000"/>
              </a:spcBef>
              <a:spcAft>
                <a:spcPct val="10000"/>
              </a:spcAft>
              <a:defRPr/>
            </a:pPr>
            <a:r>
              <a:rPr lang="pt-PT" sz="5100" dirty="0"/>
              <a:t>Oferecer um produto “</a:t>
            </a:r>
            <a:r>
              <a:rPr lang="pt-PT" sz="5100" dirty="0" err="1"/>
              <a:t>frills</a:t>
            </a:r>
            <a:r>
              <a:rPr lang="pt-PT" sz="5100" dirty="0"/>
              <a:t> </a:t>
            </a:r>
            <a:r>
              <a:rPr lang="pt-PT" sz="5100" dirty="0" err="1"/>
              <a:t>free</a:t>
            </a:r>
            <a:r>
              <a:rPr lang="pt-PT" sz="5100" dirty="0" smtClean="0"/>
              <a:t>”</a:t>
            </a:r>
          </a:p>
          <a:p>
            <a:pPr>
              <a:spcBef>
                <a:spcPct val="10000"/>
              </a:spcBef>
              <a:spcAft>
                <a:spcPct val="10000"/>
              </a:spcAft>
              <a:defRPr/>
            </a:pPr>
            <a:endParaRPr lang="pt-PT" sz="4400" i="1" dirty="0"/>
          </a:p>
          <a:p>
            <a:pPr>
              <a:spcBef>
                <a:spcPct val="10000"/>
              </a:spcBef>
              <a:spcAft>
                <a:spcPct val="10000"/>
              </a:spcAft>
              <a:defRPr/>
            </a:pPr>
            <a:r>
              <a:rPr lang="pt-PT" sz="5100" dirty="0"/>
              <a:t>Aumentar o uso de tecnologias online </a:t>
            </a:r>
            <a:r>
              <a:rPr lang="pt-PT" sz="5100" dirty="0" smtClean="0"/>
              <a:t>aplicadas</a:t>
            </a:r>
            <a:endParaRPr lang="pt-PT" sz="5100" dirty="0"/>
          </a:p>
          <a:p>
            <a:pPr marL="0" indent="0">
              <a:spcBef>
                <a:spcPct val="10000"/>
              </a:spcBef>
              <a:spcAft>
                <a:spcPct val="10000"/>
              </a:spcAft>
              <a:buFont typeface="Wingdings" pitchFamily="2" charset="2"/>
              <a:buNone/>
              <a:defRPr/>
            </a:pPr>
            <a:endParaRPr lang="pt-PT" sz="2400" i="1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9219" name="Rectangle 5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title"/>
          </p:nvPr>
        </p:nvSpPr>
        <p:spPr>
          <a:xfrm>
            <a:off x="1155700" y="304800"/>
            <a:ext cx="6832600" cy="1295400"/>
          </a:xfrm>
          <a:solidFill>
            <a:srgbClr val="003366"/>
          </a:solidFill>
          <a:ln w="25400" cap="flat">
            <a:solidFill>
              <a:srgbClr val="3366FF"/>
            </a:solidFill>
          </a:ln>
          <a:effectLst>
            <a:outerShdw dist="107763" dir="2700000" algn="ctr" rotWithShape="0">
              <a:schemeClr val="bg2"/>
            </a:outerShdw>
          </a:effectLst>
        </p:spPr>
        <p:txBody>
          <a:bodyPr lIns="90488" tIns="44450" rIns="90488" bIns="44450" anchorCtr="0"/>
          <a:lstStyle/>
          <a:p>
            <a:pPr eaLnBrk="1" hangingPunct="1">
              <a:defRPr/>
            </a:pPr>
            <a:r>
              <a:rPr lang="pt-PT" sz="28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Factores Chave para Alcançar Liderança nos Custos</a:t>
            </a:r>
            <a:endParaRPr lang="pt-PT" sz="2800" b="1" dirty="0" smtClean="0">
              <a:solidFill>
                <a:srgbClr val="FFFF00"/>
              </a:solidFill>
            </a:endParaRPr>
          </a:p>
        </p:txBody>
      </p:sp>
      <p:sp>
        <p:nvSpPr>
          <p:cNvPr id="7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828800"/>
            <a:ext cx="8027988" cy="5300663"/>
          </a:xfrm>
        </p:spPr>
        <p:txBody>
          <a:bodyPr>
            <a:noAutofit/>
          </a:bodyPr>
          <a:lstStyle/>
          <a:p>
            <a:pPr>
              <a:spcBef>
                <a:spcPct val="25000"/>
              </a:spcBef>
              <a:spcAft>
                <a:spcPct val="25000"/>
              </a:spcAft>
              <a:defRPr/>
            </a:pPr>
            <a:r>
              <a:rPr lang="pt-PT" sz="2000" dirty="0" smtClean="0"/>
              <a:t>Analisar cada actividade que crie custo</a:t>
            </a:r>
          </a:p>
          <a:p>
            <a:pPr>
              <a:spcBef>
                <a:spcPct val="25000"/>
              </a:spcBef>
              <a:spcAft>
                <a:spcPct val="25000"/>
              </a:spcAft>
              <a:defRPr/>
            </a:pPr>
            <a:r>
              <a:rPr lang="pt-PT" sz="2000" dirty="0" smtClean="0"/>
              <a:t>Usar o conhecimento sobre os determinantes dos custos para baixar os custos de cada actividade ano após ano</a:t>
            </a:r>
          </a:p>
          <a:p>
            <a:pPr>
              <a:spcBef>
                <a:spcPct val="25000"/>
              </a:spcBef>
              <a:spcAft>
                <a:spcPct val="25000"/>
              </a:spcAft>
              <a:defRPr/>
            </a:pPr>
            <a:r>
              <a:rPr lang="pt-PT" sz="2000" dirty="0" smtClean="0"/>
              <a:t>Encontrar formas de (</a:t>
            </a:r>
            <a:r>
              <a:rPr lang="pt-PT" sz="2000" dirty="0" err="1" smtClean="0"/>
              <a:t>re</a:t>
            </a:r>
            <a:r>
              <a:rPr lang="pt-PT" sz="2000" dirty="0" smtClean="0"/>
              <a:t>)estruturar a cadeia de valor para eliminar passos de trabalho não essenciais e actividades de baixo valor</a:t>
            </a:r>
          </a:p>
          <a:p>
            <a:pPr>
              <a:spcBef>
                <a:spcPct val="25000"/>
              </a:spcBef>
              <a:spcAft>
                <a:spcPct val="25000"/>
              </a:spcAft>
              <a:defRPr/>
            </a:pPr>
            <a:r>
              <a:rPr lang="pt-PT" sz="2000" dirty="0" smtClean="0"/>
              <a:t>Trabalhar dedicadamente para cria uma cultura organizacional orientada para a “consciência do custo”</a:t>
            </a:r>
          </a:p>
          <a:p>
            <a:pPr lvl="1">
              <a:spcBef>
                <a:spcPct val="25000"/>
              </a:spcBef>
              <a:spcAft>
                <a:spcPct val="25000"/>
              </a:spcAft>
              <a:defRPr/>
            </a:pPr>
            <a:r>
              <a:rPr lang="pt-PT" sz="2000" dirty="0" smtClean="0"/>
              <a:t>Envolver funcionários em esforços contínuos para reduzir e racionalizar os custos</a:t>
            </a:r>
          </a:p>
          <a:p>
            <a:pPr lvl="1">
              <a:spcBef>
                <a:spcPct val="25000"/>
              </a:spcBef>
              <a:spcAft>
                <a:spcPct val="25000"/>
              </a:spcAft>
              <a:defRPr/>
            </a:pPr>
            <a:r>
              <a:rPr lang="pt-PT" sz="2000" dirty="0" smtClean="0"/>
              <a:t>Buscar operar com um </a:t>
            </a:r>
            <a:r>
              <a:rPr lang="pt-PT" sz="2000" i="1" dirty="0" smtClean="0"/>
              <a:t>staff</a:t>
            </a:r>
            <a:r>
              <a:rPr lang="pt-PT" sz="2000" dirty="0" smtClean="0"/>
              <a:t> excepcionalmente pequeno</a:t>
            </a:r>
          </a:p>
          <a:p>
            <a:pPr>
              <a:spcBef>
                <a:spcPct val="25000"/>
              </a:spcBef>
              <a:spcAft>
                <a:spcPct val="25000"/>
              </a:spcAft>
              <a:defRPr/>
            </a:pPr>
            <a:r>
              <a:rPr lang="pt-PT" sz="2000" dirty="0" smtClean="0"/>
              <a:t>Buscar agressivamente investimentos em recursos e capacidades que eliminem custos da empresa</a:t>
            </a:r>
          </a:p>
          <a:p>
            <a:pPr>
              <a:spcBef>
                <a:spcPct val="25000"/>
              </a:spcBef>
              <a:spcAft>
                <a:spcPct val="25000"/>
              </a:spcAft>
              <a:defRPr/>
            </a:pPr>
            <a:endParaRPr lang="pt-PT" sz="1800" dirty="0" smtClean="0"/>
          </a:p>
          <a:p>
            <a:pPr>
              <a:spcBef>
                <a:spcPct val="25000"/>
              </a:spcBef>
              <a:spcAft>
                <a:spcPct val="25000"/>
              </a:spcAft>
              <a:defRPr/>
            </a:pPr>
            <a:endParaRPr lang="pt-PT" sz="1800" dirty="0" smtClean="0"/>
          </a:p>
          <a:p>
            <a:pPr>
              <a:spcBef>
                <a:spcPct val="25000"/>
              </a:spcBef>
              <a:spcAft>
                <a:spcPct val="25000"/>
              </a:spcAft>
              <a:defRPr/>
            </a:pPr>
            <a:endParaRPr lang="pt-PT" sz="2000" dirty="0" smtClean="0"/>
          </a:p>
          <a:p>
            <a:pPr>
              <a:spcBef>
                <a:spcPct val="25000"/>
              </a:spcBef>
              <a:spcAft>
                <a:spcPct val="25000"/>
              </a:spcAft>
              <a:defRPr/>
            </a:pPr>
            <a:endParaRPr lang="pt-PT" sz="2800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0243" name="Rectangle 5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title"/>
          </p:nvPr>
        </p:nvSpPr>
        <p:spPr>
          <a:xfrm>
            <a:off x="1155700" y="304800"/>
            <a:ext cx="6832600" cy="1295400"/>
          </a:xfrm>
          <a:solidFill>
            <a:srgbClr val="003366"/>
          </a:solidFill>
          <a:ln w="25400" cap="flat">
            <a:solidFill>
              <a:srgbClr val="3366FF"/>
            </a:solidFill>
          </a:ln>
          <a:effectLst>
            <a:outerShdw dist="107763" dir="2700000" algn="ctr" rotWithShape="0">
              <a:schemeClr val="bg2"/>
            </a:outerShdw>
          </a:effectLst>
        </p:spPr>
        <p:txBody>
          <a:bodyPr lIns="90488" tIns="44450" rIns="90488" bIns="44450" anchorCtr="0"/>
          <a:lstStyle/>
          <a:p>
            <a:pPr eaLnBrk="1" hangingPunct="1">
              <a:defRPr/>
            </a:pPr>
            <a:r>
              <a:rPr lang="pt-PT" sz="28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Características da Liderança nos Custos</a:t>
            </a:r>
            <a:endParaRPr lang="pt-PT" sz="2800" b="1" dirty="0" smtClean="0">
              <a:solidFill>
                <a:srgbClr val="FFFF00"/>
              </a:solidFill>
            </a:endParaRPr>
          </a:p>
        </p:txBody>
      </p:sp>
      <p:sp>
        <p:nvSpPr>
          <p:cNvPr id="8" name="Rectangle 3"/>
          <p:cNvSpPr>
            <a:spLocks noGrp="1" noChangeArrowheads="1"/>
          </p:cNvSpPr>
          <p:nvPr>
            <p:ph idx="1"/>
          </p:nvPr>
        </p:nvSpPr>
        <p:spPr>
          <a:xfrm>
            <a:off x="557213" y="1857375"/>
            <a:ext cx="8029575" cy="5000625"/>
          </a:xfrm>
        </p:spPr>
        <p:txBody>
          <a:bodyPr>
            <a:noAutofit/>
          </a:bodyPr>
          <a:lstStyle/>
          <a:p>
            <a:pPr>
              <a:spcBef>
                <a:spcPct val="25000"/>
              </a:spcBef>
              <a:spcAft>
                <a:spcPct val="30000"/>
              </a:spcAft>
              <a:defRPr/>
            </a:pPr>
            <a:r>
              <a:rPr lang="pt-PT" sz="2800" dirty="0" smtClean="0"/>
              <a:t>Cultura organizacional  “</a:t>
            </a:r>
            <a:r>
              <a:rPr lang="pt-PT" sz="2800" i="1" dirty="0" err="1" smtClean="0"/>
              <a:t>cost</a:t>
            </a:r>
            <a:r>
              <a:rPr lang="pt-PT" sz="2800" i="1" dirty="0" smtClean="0"/>
              <a:t> </a:t>
            </a:r>
            <a:r>
              <a:rPr lang="pt-PT" sz="2800" i="1" dirty="0" err="1" smtClean="0"/>
              <a:t>conscious</a:t>
            </a:r>
            <a:r>
              <a:rPr lang="pt-PT" sz="2800" dirty="0" smtClean="0"/>
              <a:t>”</a:t>
            </a:r>
          </a:p>
          <a:p>
            <a:pPr>
              <a:spcBef>
                <a:spcPct val="25000"/>
              </a:spcBef>
              <a:spcAft>
                <a:spcPct val="30000"/>
              </a:spcAft>
              <a:defRPr/>
            </a:pPr>
            <a:r>
              <a:rPr lang="pt-PT" sz="2800" dirty="0" smtClean="0"/>
              <a:t>Participação dos funcionários nos esforços de  controlo dos custos</a:t>
            </a:r>
          </a:p>
          <a:p>
            <a:pPr>
              <a:spcBef>
                <a:spcPct val="25000"/>
              </a:spcBef>
              <a:spcAft>
                <a:spcPct val="30000"/>
              </a:spcAft>
              <a:defRPr/>
            </a:pPr>
            <a:r>
              <a:rPr lang="pt-PT" sz="2800" dirty="0" smtClean="0"/>
              <a:t>Esforços permanentes de benchmarking de custos</a:t>
            </a:r>
          </a:p>
          <a:p>
            <a:pPr>
              <a:spcBef>
                <a:spcPct val="25000"/>
              </a:spcBef>
              <a:spcAft>
                <a:spcPct val="30000"/>
              </a:spcAft>
              <a:defRPr/>
            </a:pPr>
            <a:r>
              <a:rPr lang="pt-PT" sz="2800" dirty="0" smtClean="0"/>
              <a:t>Monitorização intensa do orçamento</a:t>
            </a:r>
          </a:p>
          <a:p>
            <a:pPr>
              <a:spcBef>
                <a:spcPct val="25000"/>
              </a:spcBef>
              <a:spcAft>
                <a:spcPct val="30000"/>
              </a:spcAft>
              <a:defRPr/>
            </a:pPr>
            <a:r>
              <a:rPr lang="pt-PT" sz="2800" dirty="0" smtClean="0"/>
              <a:t>Promoção de programas de melhoria contínua dos custos</a:t>
            </a:r>
            <a:endParaRPr lang="pt-PT" sz="28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1267" name="Rectangle 3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1268" name="Rectangle 4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1269" name="Rectangle 5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title"/>
          </p:nvPr>
        </p:nvSpPr>
        <p:spPr>
          <a:xfrm>
            <a:off x="1155700" y="304800"/>
            <a:ext cx="6832600" cy="1295400"/>
          </a:xfrm>
          <a:solidFill>
            <a:srgbClr val="003366"/>
          </a:solidFill>
          <a:ln w="25400" cap="flat">
            <a:solidFill>
              <a:srgbClr val="3366FF"/>
            </a:solidFill>
          </a:ln>
          <a:effectLst>
            <a:outerShdw dist="107763" dir="2700000" algn="ctr" rotWithShape="0">
              <a:schemeClr val="bg2"/>
            </a:outerShdw>
          </a:effectLst>
        </p:spPr>
        <p:txBody>
          <a:bodyPr lIns="90488" tIns="44450" rIns="90488" bIns="44450" anchorCtr="0"/>
          <a:lstStyle/>
          <a:p>
            <a:pPr eaLnBrk="1" hangingPunct="1">
              <a:defRPr/>
            </a:pPr>
            <a:r>
              <a:rPr lang="pt-PT" sz="28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Situações em que uma Estratégia de Baixo Custo Funciona Melhor</a:t>
            </a:r>
            <a:endParaRPr lang="pt-PT" sz="2800" b="1" dirty="0" smtClean="0">
              <a:solidFill>
                <a:srgbClr val="FFFF00"/>
              </a:solidFill>
            </a:endParaRPr>
          </a:p>
        </p:txBody>
      </p:sp>
      <p:sp>
        <p:nvSpPr>
          <p:cNvPr id="7" name="Rectangle 3"/>
          <p:cNvSpPr>
            <a:spLocks noGrp="1" noChangeArrowheads="1"/>
          </p:cNvSpPr>
          <p:nvPr>
            <p:ph idx="1"/>
          </p:nvPr>
        </p:nvSpPr>
        <p:spPr>
          <a:xfrm>
            <a:off x="838200" y="1785938"/>
            <a:ext cx="7885113" cy="5072062"/>
          </a:xfrm>
        </p:spPr>
        <p:txBody>
          <a:bodyPr>
            <a:noAutofit/>
          </a:bodyPr>
          <a:lstStyle/>
          <a:p>
            <a:pPr>
              <a:spcBef>
                <a:spcPts val="1200"/>
              </a:spcBef>
              <a:spcAft>
                <a:spcPts val="600"/>
              </a:spcAft>
              <a:defRPr/>
            </a:pPr>
            <a:r>
              <a:rPr lang="pt-PT" sz="2200" dirty="0" smtClean="0"/>
              <a:t>Competição pelo Preço é vigorosa</a:t>
            </a:r>
          </a:p>
          <a:p>
            <a:pPr>
              <a:spcBef>
                <a:spcPts val="1200"/>
              </a:spcBef>
              <a:spcAft>
                <a:spcPts val="600"/>
              </a:spcAft>
              <a:defRPr/>
            </a:pPr>
            <a:r>
              <a:rPr lang="pt-PT" sz="2200" dirty="0" smtClean="0"/>
              <a:t>Produto é estandardizado ou disponibilizado por muitos fornecedores</a:t>
            </a:r>
          </a:p>
          <a:p>
            <a:pPr>
              <a:spcBef>
                <a:spcPts val="1200"/>
              </a:spcBef>
              <a:spcAft>
                <a:spcPts val="600"/>
              </a:spcAft>
              <a:defRPr/>
            </a:pPr>
            <a:r>
              <a:rPr lang="pt-PT" sz="2200" dirty="0" smtClean="0"/>
              <a:t>Há poucas maneiras de se alcançar uma diferenciação que tenha valor para os compradores</a:t>
            </a:r>
          </a:p>
          <a:p>
            <a:pPr>
              <a:spcAft>
                <a:spcPts val="600"/>
              </a:spcAft>
              <a:defRPr/>
            </a:pPr>
            <a:r>
              <a:rPr lang="pt-PT" sz="2200" dirty="0" smtClean="0"/>
              <a:t>Maior parte dos compradores usa o produto da mesma forma</a:t>
            </a:r>
          </a:p>
          <a:p>
            <a:pPr>
              <a:spcAft>
                <a:spcPts val="600"/>
              </a:spcAft>
              <a:defRPr/>
            </a:pPr>
            <a:r>
              <a:rPr lang="pt-PT" sz="2200" dirty="0" smtClean="0"/>
              <a:t>Compradores têm baixo custo de substituição</a:t>
            </a:r>
          </a:p>
          <a:p>
            <a:pPr>
              <a:spcAft>
                <a:spcPts val="600"/>
              </a:spcAft>
              <a:defRPr/>
            </a:pPr>
            <a:r>
              <a:rPr lang="pt-PT" sz="2200" dirty="0" smtClean="0"/>
              <a:t>Compradores são grandes e têm significativo poder negocial</a:t>
            </a:r>
          </a:p>
          <a:p>
            <a:pPr>
              <a:spcAft>
                <a:spcPts val="600"/>
              </a:spcAft>
              <a:defRPr/>
            </a:pPr>
            <a:r>
              <a:rPr lang="pt-PT" sz="2200" dirty="0" smtClean="0"/>
              <a:t>Novos </a:t>
            </a:r>
            <a:r>
              <a:rPr lang="pt-PT" sz="2200" dirty="0" err="1" smtClean="0"/>
              <a:t>entrantes</a:t>
            </a:r>
            <a:r>
              <a:rPr lang="pt-PT" sz="2200" dirty="0" smtClean="0"/>
              <a:t> usam preços de introdução de mercado muito baixos para atrair compradores e formar base</a:t>
            </a:r>
          </a:p>
          <a:p>
            <a:pPr>
              <a:spcBef>
                <a:spcPts val="1200"/>
              </a:spcBef>
              <a:spcAft>
                <a:spcPts val="600"/>
              </a:spcAft>
              <a:defRPr/>
            </a:pPr>
            <a:endParaRPr lang="pt-PT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delo de apresentação predefinido">
  <a:themeElements>
    <a:clrScheme name="Modelo de apresentação predefinido 3">
      <a:dk1>
        <a:srgbClr val="008AE8"/>
      </a:dk1>
      <a:lt1>
        <a:srgbClr val="FFFFFF"/>
      </a:lt1>
      <a:dk2>
        <a:srgbClr val="0068AE"/>
      </a:dk2>
      <a:lt2>
        <a:srgbClr val="CCECFF"/>
      </a:lt2>
      <a:accent1>
        <a:srgbClr val="009999"/>
      </a:accent1>
      <a:accent2>
        <a:srgbClr val="0088E4"/>
      </a:accent2>
      <a:accent3>
        <a:srgbClr val="AAB9D3"/>
      </a:accent3>
      <a:accent4>
        <a:srgbClr val="DADADA"/>
      </a:accent4>
      <a:accent5>
        <a:srgbClr val="AACACA"/>
      </a:accent5>
      <a:accent6>
        <a:srgbClr val="007BCF"/>
      </a:accent6>
      <a:hlink>
        <a:srgbClr val="99FF99"/>
      </a:hlink>
      <a:folHlink>
        <a:srgbClr val="AFE1FF"/>
      </a:folHlink>
    </a:clrScheme>
    <a:fontScheme name="Modelo de apresentação predefinido">
      <a:majorFont>
        <a:latin typeface="Trebuchet MS"/>
        <a:ea typeface=""/>
        <a:cs typeface=""/>
      </a:majorFont>
      <a:minorFont>
        <a:latin typeface="Trebuchet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lnDef>
  </a:objectDefaults>
  <a:extraClrSchemeLst>
    <a:extraClrScheme>
      <a:clrScheme name="Modelo de apresentação predefinido 1">
        <a:dk1>
          <a:srgbClr val="2B2B85"/>
        </a:dk1>
        <a:lt1>
          <a:srgbClr val="FFFFFF"/>
        </a:lt1>
        <a:dk2>
          <a:srgbClr val="00254A"/>
        </a:dk2>
        <a:lt2>
          <a:srgbClr val="C0C0C0"/>
        </a:lt2>
        <a:accent1>
          <a:srgbClr val="0099FF"/>
        </a:accent1>
        <a:accent2>
          <a:srgbClr val="006699"/>
        </a:accent2>
        <a:accent3>
          <a:srgbClr val="AAACB1"/>
        </a:accent3>
        <a:accent4>
          <a:srgbClr val="DADADA"/>
        </a:accent4>
        <a:accent5>
          <a:srgbClr val="AACAFF"/>
        </a:accent5>
        <a:accent6>
          <a:srgbClr val="005C8A"/>
        </a:accent6>
        <a:hlink>
          <a:srgbClr val="99CCFF"/>
        </a:hlink>
        <a:folHlink>
          <a:srgbClr val="8F8FB5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elo de apresentação predefinido 2">
        <a:dk1>
          <a:srgbClr val="3B4B5D"/>
        </a:dk1>
        <a:lt1>
          <a:srgbClr val="FFFFFF"/>
        </a:lt1>
        <a:dk2>
          <a:srgbClr val="466886"/>
        </a:dk2>
        <a:lt2>
          <a:srgbClr val="CCECFF"/>
        </a:lt2>
        <a:accent1>
          <a:srgbClr val="6D9D97"/>
        </a:accent1>
        <a:accent2>
          <a:srgbClr val="53718C"/>
        </a:accent2>
        <a:accent3>
          <a:srgbClr val="B0B9C3"/>
        </a:accent3>
        <a:accent4>
          <a:srgbClr val="DADADA"/>
        </a:accent4>
        <a:accent5>
          <a:srgbClr val="BACCC9"/>
        </a:accent5>
        <a:accent6>
          <a:srgbClr val="4A667E"/>
        </a:accent6>
        <a:hlink>
          <a:srgbClr val="99CCFF"/>
        </a:hlink>
        <a:folHlink>
          <a:srgbClr val="A97CF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elo de apresentação predefinido 3">
        <a:dk1>
          <a:srgbClr val="008AE8"/>
        </a:dk1>
        <a:lt1>
          <a:srgbClr val="FFFFFF"/>
        </a:lt1>
        <a:dk2>
          <a:srgbClr val="0068AE"/>
        </a:dk2>
        <a:lt2>
          <a:srgbClr val="CCECFF"/>
        </a:lt2>
        <a:accent1>
          <a:srgbClr val="009999"/>
        </a:accent1>
        <a:accent2>
          <a:srgbClr val="0088E4"/>
        </a:accent2>
        <a:accent3>
          <a:srgbClr val="AAB9D3"/>
        </a:accent3>
        <a:accent4>
          <a:srgbClr val="DADADA"/>
        </a:accent4>
        <a:accent5>
          <a:srgbClr val="AACACA"/>
        </a:accent5>
        <a:accent6>
          <a:srgbClr val="007BCF"/>
        </a:accent6>
        <a:hlink>
          <a:srgbClr val="99FF99"/>
        </a:hlink>
        <a:folHlink>
          <a:srgbClr val="AFE1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elo de apresentação predefinido 4">
        <a:dk1>
          <a:srgbClr val="9B69FF"/>
        </a:dk1>
        <a:lt1>
          <a:srgbClr val="FFFFFF"/>
        </a:lt1>
        <a:dk2>
          <a:srgbClr val="666699"/>
        </a:dk2>
        <a:lt2>
          <a:srgbClr val="D9D9FF"/>
        </a:lt2>
        <a:accent1>
          <a:srgbClr val="66CCFF"/>
        </a:accent1>
        <a:accent2>
          <a:srgbClr val="9966FF"/>
        </a:accent2>
        <a:accent3>
          <a:srgbClr val="B8B8CA"/>
        </a:accent3>
        <a:accent4>
          <a:srgbClr val="DADADA"/>
        </a:accent4>
        <a:accent5>
          <a:srgbClr val="B8E2FF"/>
        </a:accent5>
        <a:accent6>
          <a:srgbClr val="8A5CE7"/>
        </a:accent6>
        <a:hlink>
          <a:srgbClr val="0099CC"/>
        </a:hlink>
        <a:folHlink>
          <a:srgbClr val="0033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elo de apresentação predefinido 5">
        <a:dk1>
          <a:srgbClr val="008080"/>
        </a:dk1>
        <a:lt1>
          <a:srgbClr val="FFFFFF"/>
        </a:lt1>
        <a:dk2>
          <a:srgbClr val="006666"/>
        </a:dk2>
        <a:lt2>
          <a:srgbClr val="FFFFCC"/>
        </a:lt2>
        <a:accent1>
          <a:srgbClr val="0099FF"/>
        </a:accent1>
        <a:accent2>
          <a:srgbClr val="008080"/>
        </a:accent2>
        <a:accent3>
          <a:srgbClr val="AAB8B8"/>
        </a:accent3>
        <a:accent4>
          <a:srgbClr val="DADADA"/>
        </a:accent4>
        <a:accent5>
          <a:srgbClr val="AACAFF"/>
        </a:accent5>
        <a:accent6>
          <a:srgbClr val="007373"/>
        </a:accent6>
        <a:hlink>
          <a:srgbClr val="1ACE9F"/>
        </a:hlink>
        <a:folHlink>
          <a:srgbClr val="A5B5C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elo de apresentação predefinido 6">
        <a:dk1>
          <a:srgbClr val="CDD9D1"/>
        </a:dk1>
        <a:lt1>
          <a:srgbClr val="FFFFFF"/>
        </a:lt1>
        <a:dk2>
          <a:srgbClr val="A3BBA9"/>
        </a:dk2>
        <a:lt2>
          <a:srgbClr val="007D80"/>
        </a:lt2>
        <a:accent1>
          <a:srgbClr val="9CA8A4"/>
        </a:accent1>
        <a:accent2>
          <a:srgbClr val="CBD7CE"/>
        </a:accent2>
        <a:accent3>
          <a:srgbClr val="CEDAD1"/>
        </a:accent3>
        <a:accent4>
          <a:srgbClr val="DADADA"/>
        </a:accent4>
        <a:accent5>
          <a:srgbClr val="CBD1CF"/>
        </a:accent5>
        <a:accent6>
          <a:srgbClr val="B8C3BA"/>
        </a:accent6>
        <a:hlink>
          <a:srgbClr val="009900"/>
        </a:hlink>
        <a:folHlink>
          <a:srgbClr val="0099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elo de apresentação predefinido 7">
        <a:dk1>
          <a:srgbClr val="686B5D"/>
        </a:dk1>
        <a:lt1>
          <a:srgbClr val="DCDAD0"/>
        </a:lt1>
        <a:dk2>
          <a:srgbClr val="525040"/>
        </a:dk2>
        <a:lt2>
          <a:srgbClr val="D3D2A6"/>
        </a:lt2>
        <a:accent1>
          <a:srgbClr val="5D8770"/>
        </a:accent1>
        <a:accent2>
          <a:srgbClr val="686B5D"/>
        </a:accent2>
        <a:accent3>
          <a:srgbClr val="B3B3AF"/>
        </a:accent3>
        <a:accent4>
          <a:srgbClr val="BCBAB1"/>
        </a:accent4>
        <a:accent5>
          <a:srgbClr val="B6C3BB"/>
        </a:accent5>
        <a:accent6>
          <a:srgbClr val="5E6053"/>
        </a:accent6>
        <a:hlink>
          <a:srgbClr val="85B7A9"/>
        </a:hlink>
        <a:folHlink>
          <a:srgbClr val="B8936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elo de apresentação predefinido 8">
        <a:dk1>
          <a:srgbClr val="000000"/>
        </a:dk1>
        <a:lt1>
          <a:srgbClr val="EAEAEA"/>
        </a:lt1>
        <a:dk2>
          <a:srgbClr val="000000"/>
        </a:dk2>
        <a:lt2>
          <a:srgbClr val="B2B2B2"/>
        </a:lt2>
        <a:accent1>
          <a:srgbClr val="A4BCC4"/>
        </a:accent1>
        <a:accent2>
          <a:srgbClr val="FFFFFF"/>
        </a:accent2>
        <a:accent3>
          <a:srgbClr val="F3F3F3"/>
        </a:accent3>
        <a:accent4>
          <a:srgbClr val="000000"/>
        </a:accent4>
        <a:accent5>
          <a:srgbClr val="CFDADE"/>
        </a:accent5>
        <a:accent6>
          <a:srgbClr val="E7E7E7"/>
        </a:accent6>
        <a:hlink>
          <a:srgbClr val="0066FF"/>
        </a:hlink>
        <a:folHlink>
          <a:srgbClr val="00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elo de apresentação predefinido 9">
        <a:dk1>
          <a:srgbClr val="000000"/>
        </a:dk1>
        <a:lt1>
          <a:srgbClr val="D7D1B9"/>
        </a:lt1>
        <a:dk2>
          <a:srgbClr val="B39257"/>
        </a:dk2>
        <a:lt2>
          <a:srgbClr val="B1A887"/>
        </a:lt2>
        <a:accent1>
          <a:srgbClr val="FFCC66"/>
        </a:accent1>
        <a:accent2>
          <a:srgbClr val="E6E3AC"/>
        </a:accent2>
        <a:accent3>
          <a:srgbClr val="E8E5D9"/>
        </a:accent3>
        <a:accent4>
          <a:srgbClr val="000000"/>
        </a:accent4>
        <a:accent5>
          <a:srgbClr val="FFE2B8"/>
        </a:accent5>
        <a:accent6>
          <a:srgbClr val="D0CE9B"/>
        </a:accent6>
        <a:hlink>
          <a:srgbClr val="666633"/>
        </a:hlink>
        <a:folHlink>
          <a:srgbClr val="9C98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Ripple</Template>
  <TotalTime>1242874926</TotalTime>
  <Words>591</Words>
  <Application>Microsoft Office PowerPoint</Application>
  <PresentationFormat>Apresentação no Ecrã (4:3)</PresentationFormat>
  <Paragraphs>95</Paragraphs>
  <Slides>10</Slides>
  <Notes>10</Notes>
  <HiddenSlides>0</HiddenSlides>
  <MMClips>0</MMClips>
  <ScaleCrop>false</ScaleCrop>
  <HeadingPairs>
    <vt:vector size="8" baseType="variant">
      <vt:variant>
        <vt:lpstr>Tipos de letra usados</vt:lpstr>
      </vt:variant>
      <vt:variant>
        <vt:i4>4</vt:i4>
      </vt:variant>
      <vt:variant>
        <vt:lpstr>Tema</vt:lpstr>
      </vt:variant>
      <vt:variant>
        <vt:i4>1</vt:i4>
      </vt:variant>
      <vt:variant>
        <vt:lpstr>Servidores OLE incorporados</vt:lpstr>
      </vt:variant>
      <vt:variant>
        <vt:i4>1</vt:i4>
      </vt:variant>
      <vt:variant>
        <vt:lpstr>Títulos dos diapositivos</vt:lpstr>
      </vt:variant>
      <vt:variant>
        <vt:i4>10</vt:i4>
      </vt:variant>
    </vt:vector>
  </HeadingPairs>
  <TitlesOfParts>
    <vt:vector size="16" baseType="lpstr">
      <vt:lpstr>Arial</vt:lpstr>
      <vt:lpstr>Trebuchet MS</vt:lpstr>
      <vt:lpstr>Wingdings</vt:lpstr>
      <vt:lpstr>Times New Roman</vt:lpstr>
      <vt:lpstr>Modelo de apresentação predefinido</vt:lpstr>
      <vt:lpstr>Clip</vt:lpstr>
      <vt:lpstr>Liderança nos Custos (Estratégias de Baixo Custo)</vt:lpstr>
      <vt:lpstr>Estratégias de Baixo Custo</vt:lpstr>
      <vt:lpstr>Estratégias de Baixo Custo</vt:lpstr>
      <vt:lpstr>Estratégias de Baixo Custo</vt:lpstr>
      <vt:lpstr>Controlo dos Custos – Abordagem 1</vt:lpstr>
      <vt:lpstr>Controlo dos Custos através da Renovação da Cadeia de Valor – Abordagem 2</vt:lpstr>
      <vt:lpstr>Factores Chave para Alcançar Liderança nos Custos</vt:lpstr>
      <vt:lpstr>Características da Liderança nos Custos</vt:lpstr>
      <vt:lpstr>Situações em que uma Estratégia de Baixo Custo Funciona Melhor</vt:lpstr>
      <vt:lpstr>Riscos de Estratégias de Baixo Custo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Analyzing the Industry Environment</dc:title>
  <dc:creator>GSB Technology Center</dc:creator>
  <cp:lastModifiedBy>user</cp:lastModifiedBy>
  <cp:revision>118</cp:revision>
  <dcterms:created xsi:type="dcterms:W3CDTF">1998-03-22T16:41:04Z</dcterms:created>
  <dcterms:modified xsi:type="dcterms:W3CDTF">2013-11-04T22:00:49Z</dcterms:modified>
</cp:coreProperties>
</file>