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7561263" cy="10693400"/>
  <p:notesSz cx="6858000" cy="9926638"/>
  <p:defaultTextStyle>
    <a:defPPr>
      <a:defRPr lang="en-US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1">
          <p15:clr>
            <a:srgbClr val="A4A3A4"/>
          </p15:clr>
        </p15:guide>
        <p15:guide id="2" pos="15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956"/>
    <a:srgbClr val="0084D6"/>
    <a:srgbClr val="007BDF"/>
    <a:srgbClr val="00AA5A"/>
    <a:srgbClr val="E31D1A"/>
    <a:srgbClr val="FF7F32"/>
    <a:srgbClr val="FFC72C"/>
    <a:srgbClr val="3CDBC0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50000" autoAdjust="0"/>
  </p:normalViewPr>
  <p:slideViewPr>
    <p:cSldViewPr snapToGrid="0">
      <p:cViewPr varScale="1">
        <p:scale>
          <a:sx n="71" d="100"/>
          <a:sy n="71" d="100"/>
        </p:scale>
        <p:origin x="2430" y="54"/>
      </p:cViewPr>
      <p:guideLst>
        <p:guide orient="horz" pos="231"/>
        <p:guide pos="15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807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809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81916" y="428233"/>
            <a:ext cx="1701284" cy="912404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8063" y="428233"/>
            <a:ext cx="4977831" cy="912404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147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112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538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8063" y="2495128"/>
            <a:ext cx="3339558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3642" y="2495128"/>
            <a:ext cx="3339558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227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267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207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shape&#10;&#10;Description automatically generated">
            <a:extLst>
              <a:ext uri="{FF2B5EF4-FFF2-40B4-BE49-F238E27FC236}">
                <a16:creationId xmlns:a16="http://schemas.microsoft.com/office/drawing/2014/main" id="{C5396AFA-FF9B-671C-D97A-7358945C597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208456" y="0"/>
            <a:ext cx="3352807" cy="1746508"/>
          </a:xfrm>
          <a:prstGeom prst="rect">
            <a:avLst/>
          </a:prstGeom>
        </p:spPr>
      </p:pic>
      <p:sp>
        <p:nvSpPr>
          <p:cNvPr id="27" name="TextBox 26"/>
          <p:cNvSpPr txBox="1"/>
          <p:nvPr userDrawn="1"/>
        </p:nvSpPr>
        <p:spPr>
          <a:xfrm>
            <a:off x="113525" y="9906905"/>
            <a:ext cx="276999" cy="60430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fld id="{F868DAB4-B630-4E75-8469-C3462281C099}" type="datetime1">
              <a:rPr lang="pt-PT" sz="600" smtClean="0">
                <a:solidFill>
                  <a:schemeClr val="bg1">
                    <a:lumMod val="50000"/>
                  </a:schemeClr>
                </a:solidFill>
                <a:latin typeface="meo text Light" panose="00000400000000000000" pitchFamily="50" charset="0"/>
              </a:rPr>
              <a:pPr/>
              <a:t>16/05/2023</a:t>
            </a:fld>
            <a:endParaRPr lang="pt-PT" sz="600" dirty="0">
              <a:solidFill>
                <a:schemeClr val="bg1">
                  <a:lumMod val="50000"/>
                </a:schemeClr>
              </a:solidFill>
              <a:latin typeface="meo text Light" panose="00000400000000000000" pitchFamily="50" charset="0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4D5543BB-71C9-9785-E78C-633DC1920AC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48442" y="48987"/>
            <a:ext cx="514219" cy="681220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5EB33662-3EFB-4997-3997-FD43900A9EA1}"/>
              </a:ext>
            </a:extLst>
          </p:cNvPr>
          <p:cNvSpPr txBox="1"/>
          <p:nvPr userDrawn="1"/>
        </p:nvSpPr>
        <p:spPr>
          <a:xfrm>
            <a:off x="423861" y="10111265"/>
            <a:ext cx="323850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dirty="0">
                <a:solidFill>
                  <a:srgbClr val="003956"/>
                </a:solidFill>
                <a:latin typeface="meo text Bold" panose="00000700000000000000" pitchFamily="50" charset="0"/>
              </a:rPr>
              <a:t>Gestor | 16 206 | meoempresas.pt</a:t>
            </a:r>
          </a:p>
          <a:p>
            <a:r>
              <a:rPr lang="pt-PT" sz="900" dirty="0">
                <a:latin typeface="meo text" panose="00000500000000000000" pitchFamily="50" charset="0"/>
              </a:rPr>
              <a:t>Os produtos e serviços destinam-se ao mercado empresarial</a:t>
            </a:r>
            <a:endParaRPr lang="pt-PT" sz="1400" dirty="0">
              <a:latin typeface="meo text" panose="00000500000000000000" pitchFamily="50" charset="0"/>
            </a:endParaRPr>
          </a:p>
        </p:txBody>
      </p:sp>
      <p:pic>
        <p:nvPicPr>
          <p:cNvPr id="62" name="Picture 61">
            <a:extLst>
              <a:ext uri="{FF2B5EF4-FFF2-40B4-BE49-F238E27FC236}">
                <a16:creationId xmlns:a16="http://schemas.microsoft.com/office/drawing/2014/main" id="{465A3315-696F-D380-C2D8-461E90F9950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15150" y="9348107"/>
            <a:ext cx="2050198" cy="1467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163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906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02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F8E38-BCB8-4791-9533-8683FD50153D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025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399906" y="448501"/>
            <a:ext cx="50800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600" b="1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Auricular Altice  </a:t>
            </a:r>
            <a:r>
              <a:rPr lang="pt-PT" sz="3600" b="1" dirty="0" err="1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Smart</a:t>
            </a:r>
            <a:r>
              <a:rPr lang="pt-PT" sz="3600" b="1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 </a:t>
            </a:r>
            <a:r>
              <a:rPr lang="pt-PT" sz="3600" b="1" dirty="0" err="1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Buds</a:t>
            </a:r>
            <a:r>
              <a:rPr lang="pt-PT" sz="3600" b="1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 PRO ANC</a:t>
            </a:r>
            <a:endParaRPr lang="it-IT" altLang="ja-JP" sz="3600" b="1" dirty="0">
              <a:solidFill>
                <a:srgbClr val="003956"/>
              </a:solidFill>
              <a:latin typeface="meo text Bold" panose="00000700000000000000" pitchFamily="50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7482" y="5580282"/>
            <a:ext cx="684805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000" dirty="0">
                <a:latin typeface="meo text Light" panose="00000400000000000000" pitchFamily="50" charset="0"/>
              </a:rPr>
              <a:t>Os </a:t>
            </a:r>
            <a:r>
              <a:rPr lang="pt-PT" sz="1000" dirty="0" err="1">
                <a:latin typeface="meo text Light" panose="00000400000000000000" pitchFamily="50" charset="0"/>
              </a:rPr>
              <a:t>Smart</a:t>
            </a:r>
            <a:r>
              <a:rPr lang="pt-PT" sz="1000" dirty="0">
                <a:latin typeface="meo text Light" panose="00000400000000000000" pitchFamily="50" charset="0"/>
              </a:rPr>
              <a:t> </a:t>
            </a:r>
            <a:r>
              <a:rPr lang="pt-PT" sz="1000" dirty="0" err="1">
                <a:latin typeface="meo text Light" panose="00000400000000000000" pitchFamily="50" charset="0"/>
              </a:rPr>
              <a:t>Buds</a:t>
            </a:r>
            <a:r>
              <a:rPr lang="pt-PT" sz="1000" dirty="0">
                <a:latin typeface="meo text Light" panose="00000400000000000000" pitchFamily="50" charset="0"/>
              </a:rPr>
              <a:t> Pro destacam-se na qualidade de áudio e design. Através dos 3 modos (ANC ON, modo Transparente e ANC OFF), estes auriculares proporcionam uma experiência premium.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pt-PT" sz="1000" dirty="0">
              <a:latin typeface="meo text Light" panose="00000400000000000000" pitchFamily="50" charset="0"/>
              <a:cs typeface="Arial" panose="020B060402020202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pt-PT" sz="1000" dirty="0">
              <a:latin typeface="meo text Light" panose="00000400000000000000" pitchFamily="50" charset="0"/>
              <a:cs typeface="Arial" panose="020B060402020202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sz="1000" b="1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CARACTERISTICAS</a:t>
            </a:r>
            <a:r>
              <a:rPr lang="pt-PT" sz="1000" dirty="0">
                <a:solidFill>
                  <a:srgbClr val="FF0000"/>
                </a:solidFill>
                <a:latin typeface="meo text Light" panose="00000400000000000000" pitchFamily="50" charset="0"/>
                <a:cs typeface="Arial" panose="020B0604020202020204" pitchFamily="34" charset="0"/>
              </a:rPr>
              <a:t> </a:t>
            </a:r>
            <a:endParaRPr lang="pt-PT" sz="1000" dirty="0">
              <a:latin typeface="meo text Light" panose="00000400000000000000" pitchFamily="50" charset="0"/>
            </a:endParaRPr>
          </a:p>
          <a:p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Conceções: Bluetooth: 5.2</a:t>
            </a:r>
          </a:p>
          <a:p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Autonomia: Até 7,5h (43mAh) ou 30h (350mAh) com caixa carregamento (suporta até 4 carregamentos);</a:t>
            </a:r>
          </a:p>
          <a:p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Carregamento: micro </a:t>
            </a:r>
            <a:r>
              <a:rPr lang="pt-PT" sz="1000" dirty="0" err="1">
                <a:latin typeface="meo text Light" panose="00000400000000000000" pitchFamily="50" charset="0"/>
                <a:cs typeface="Arial" panose="020B0604020202020204" pitchFamily="34" charset="0"/>
              </a:rPr>
              <a:t>Type</a:t>
            </a:r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-C;</a:t>
            </a:r>
          </a:p>
          <a:p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Ligação: Até 10 metros;</a:t>
            </a:r>
          </a:p>
          <a:p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Proteção: IPX5</a:t>
            </a:r>
          </a:p>
          <a:p>
            <a:endParaRPr lang="pt-PT" sz="1000" dirty="0">
              <a:latin typeface="meo text Light" panose="00000400000000000000" pitchFamily="50" charset="0"/>
              <a:cs typeface="Arial" panose="020B0604020202020204" pitchFamily="34" charset="0"/>
            </a:endParaRPr>
          </a:p>
          <a:p>
            <a:pPr fontAlgn="b"/>
            <a:endParaRPr lang="pt-PT" sz="1000" b="1" dirty="0">
              <a:solidFill>
                <a:srgbClr val="FF0000"/>
              </a:solidFill>
              <a:latin typeface="meo text Light" panose="00000400000000000000" pitchFamily="50" charset="0"/>
              <a:cs typeface="Arial" panose="020B0604020202020204" pitchFamily="34" charset="0"/>
            </a:endParaRPr>
          </a:p>
          <a:p>
            <a:r>
              <a:rPr lang="pt-PT" sz="1000" b="1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ÁUDIO</a:t>
            </a:r>
          </a:p>
          <a:p>
            <a:pPr fontAlgn="b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Microfones: 6 (10 mm)</a:t>
            </a:r>
          </a:p>
          <a:p>
            <a:pPr fontAlgn="b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Cancelamento profundo de ruído (ANC): 42 dB</a:t>
            </a:r>
          </a:p>
          <a:p>
            <a:pPr fontAlgn="b"/>
            <a:endParaRPr lang="pt-PT" sz="1000" b="1" dirty="0">
              <a:solidFill>
                <a:srgbClr val="FF0000"/>
              </a:solidFill>
              <a:latin typeface="meo text Light" panose="00000400000000000000" pitchFamily="50" charset="0"/>
              <a:cs typeface="Arial" panose="020B0604020202020204" pitchFamily="34" charset="0"/>
            </a:endParaRPr>
          </a:p>
          <a:p>
            <a:pPr fontAlgn="b"/>
            <a:endParaRPr lang="pt-PT" sz="1000" b="1" dirty="0">
              <a:solidFill>
                <a:srgbClr val="FF0000"/>
              </a:solidFill>
              <a:latin typeface="meo text Light" panose="00000400000000000000" pitchFamily="50" charset="0"/>
              <a:cs typeface="Arial" panose="020B0604020202020204" pitchFamily="34" charset="0"/>
            </a:endParaRPr>
          </a:p>
          <a:p>
            <a:r>
              <a:rPr lang="pt-PT" sz="1000" b="1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DIMENSÕES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Peso Auricular (g): 9,73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Peso Caixa Carregamento (g): 40,07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Dimensões Caixa Carregamento: 55,1x54,96 mm</a:t>
            </a:r>
          </a:p>
          <a:p>
            <a:endParaRPr lang="pt-PT" sz="1000" dirty="0">
              <a:latin typeface="meo text Light" panose="00000400000000000000" pitchFamily="50" charset="0"/>
              <a:cs typeface="Arial" panose="020B0604020202020204" pitchFamily="34" charset="0"/>
            </a:endParaRPr>
          </a:p>
        </p:txBody>
      </p:sp>
      <p:pic>
        <p:nvPicPr>
          <p:cNvPr id="24" name="Picture 23" descr="A picture containing black, white, dark&#10;&#10;Description automatically generated">
            <a:extLst>
              <a:ext uri="{FF2B5EF4-FFF2-40B4-BE49-F238E27FC236}">
                <a16:creationId xmlns:a16="http://schemas.microsoft.com/office/drawing/2014/main" id="{8D80AEB3-8FEA-1DEB-81AD-A73C94F5BA4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30" y="1884080"/>
            <a:ext cx="4321728" cy="2880000"/>
          </a:xfrm>
          <a:prstGeom prst="rect">
            <a:avLst/>
          </a:prstGeom>
        </p:spPr>
      </p:pic>
      <p:pic>
        <p:nvPicPr>
          <p:cNvPr id="25" name="Picture 24" descr="A picture containing light, appliance&#10;&#10;Description automatically generated">
            <a:extLst>
              <a:ext uri="{FF2B5EF4-FFF2-40B4-BE49-F238E27FC236}">
                <a16:creationId xmlns:a16="http://schemas.microsoft.com/office/drawing/2014/main" id="{12679482-1F22-E0E5-472D-3A39A2BAC41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9947" y="2465032"/>
            <a:ext cx="2880000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362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FICHA-PRODUTO-EQUIPAMENTOS 0323.potx" id="{5B02F4E5-06C1-494A-B0B0-0B0CAC699061}" vid="{0D3A873D-5A3B-4BF2-8187-BA8018CCE72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c4b8fd45-6303-4948-80ba-dcc4db08aae7">
      <UserInfo>
        <DisplayName>Carla Tavares dos Santos</DisplayName>
        <AccountId>14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44CC5CFD9C43541B87EC42E80468C86" ma:contentTypeVersion="4" ma:contentTypeDescription="Criar um novo documento." ma:contentTypeScope="" ma:versionID="ea7d3f77e12c030c99e52410f9063e38">
  <xsd:schema xmlns:xsd="http://www.w3.org/2001/XMLSchema" xmlns:xs="http://www.w3.org/2001/XMLSchema" xmlns:p="http://schemas.microsoft.com/office/2006/metadata/properties" xmlns:ns2="c5ca5828-9a90-45b9-94d3-6a8db43caa98" xmlns:ns3="c4b8fd45-6303-4948-80ba-dcc4db08aae7" targetNamespace="http://schemas.microsoft.com/office/2006/metadata/properties" ma:root="true" ma:fieldsID="52221ede93a27508a8d8ecc55feb840e" ns2:_="" ns3:_="">
    <xsd:import namespace="c5ca5828-9a90-45b9-94d3-6a8db43caa98"/>
    <xsd:import namespace="c4b8fd45-6303-4948-80ba-dcc4db08aae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ca5828-9a90-45b9-94d3-6a8db43caa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b8fd45-6303-4948-80ba-dcc4db08aae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hes de 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E4AF3E9-72CD-4D41-884A-F58F38F08453}">
  <ds:schemaRefs>
    <ds:schemaRef ds:uri="http://schemas.microsoft.com/office/2006/metadata/properties"/>
    <ds:schemaRef ds:uri="http://schemas.microsoft.com/office/infopath/2007/PartnerControls"/>
    <ds:schemaRef ds:uri="c4b8fd45-6303-4948-80ba-dcc4db08aae7"/>
  </ds:schemaRefs>
</ds:datastoreItem>
</file>

<file path=customXml/itemProps2.xml><?xml version="1.0" encoding="utf-8"?>
<ds:datastoreItem xmlns:ds="http://schemas.openxmlformats.org/officeDocument/2006/customXml" ds:itemID="{5C7A4CF5-578F-4AAF-B329-C8ACE1F0AAA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52B4E3-45F5-477F-9F44-F3510D0717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ca5828-9a90-45b9-94d3-6a8db43caa98"/>
    <ds:schemaRef ds:uri="c4b8fd45-6303-4948-80ba-dcc4db08aa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 FICHA-PRODUTO-EQUIPAMENTOS 0323</Template>
  <TotalTime>26</TotalTime>
  <Words>117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meo text</vt:lpstr>
      <vt:lpstr>meo text Bold</vt:lpstr>
      <vt:lpstr>meo text Light</vt:lpstr>
      <vt:lpstr>Office Theme</vt:lpstr>
      <vt:lpstr>PowerPoint Presentation</vt:lpstr>
    </vt:vector>
  </TitlesOfParts>
  <Company>Altice Portugal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Carla Tavares dos Santos</dc:creator>
  <cp:lastModifiedBy>Carla Tavares dos Santos</cp:lastModifiedBy>
  <cp:revision>14</cp:revision>
  <dcterms:created xsi:type="dcterms:W3CDTF">2023-05-16T13:51:00Z</dcterms:created>
  <dcterms:modified xsi:type="dcterms:W3CDTF">2023-05-16T14:17:26Z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0x010100344CC5CFD9C43541B87EC42E80468C86</vt:lpwstr>
  </property>
</Properties>
</file>