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561263" cy="10693400"/>
  <p:notesSz cx="6858000" cy="9926638"/>
  <p:defaultTextStyle>
    <a:defPPr>
      <a:defRPr lang="en-US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">
          <p15:clr>
            <a:srgbClr val="A4A3A4"/>
          </p15:clr>
        </p15:guide>
        <p15:guide id="2" pos="15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56"/>
    <a:srgbClr val="0084D6"/>
    <a:srgbClr val="007BDF"/>
    <a:srgbClr val="00AA5A"/>
    <a:srgbClr val="E31D1A"/>
    <a:srgbClr val="FF7F32"/>
    <a:srgbClr val="FFC72C"/>
    <a:srgbClr val="3CDBC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/>
    <p:restoredTop sz="50000" autoAdjust="0"/>
  </p:normalViewPr>
  <p:slideViewPr>
    <p:cSldViewPr snapToGrid="0">
      <p:cViewPr>
        <p:scale>
          <a:sx n="150" d="100"/>
          <a:sy n="150" d="100"/>
        </p:scale>
        <p:origin x="701" y="-5011"/>
      </p:cViewPr>
      <p:guideLst>
        <p:guide orient="horz" pos="231"/>
        <p:guide pos="15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0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0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1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3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2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0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hape&#10;&#10;Description automatically generated">
            <a:extLst>
              <a:ext uri="{FF2B5EF4-FFF2-40B4-BE49-F238E27FC236}">
                <a16:creationId xmlns:a16="http://schemas.microsoft.com/office/drawing/2014/main" id="{C5396AFA-FF9B-671C-D97A-7358945C59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08456" y="0"/>
            <a:ext cx="3352807" cy="1746508"/>
          </a:xfrm>
          <a:prstGeom prst="rect">
            <a:avLst/>
          </a:prstGeom>
        </p:spPr>
      </p:pic>
      <p:sp>
        <p:nvSpPr>
          <p:cNvPr id="27" name="TextBox 26"/>
          <p:cNvSpPr txBox="1"/>
          <p:nvPr userDrawn="1"/>
        </p:nvSpPr>
        <p:spPr>
          <a:xfrm>
            <a:off x="113525" y="9906905"/>
            <a:ext cx="276999" cy="6043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fld id="{F868DAB4-B630-4E75-8469-C3462281C099}" type="datetime1">
              <a:rPr lang="pt-PT" sz="600" smtClean="0">
                <a:solidFill>
                  <a:schemeClr val="bg1">
                    <a:lumMod val="50000"/>
                  </a:schemeClr>
                </a:solidFill>
                <a:latin typeface="meo text Light" panose="00000400000000000000" pitchFamily="50" charset="0"/>
              </a:rPr>
              <a:pPr/>
              <a:t>14/12/2023</a:t>
            </a:fld>
            <a:endParaRPr lang="pt-PT" sz="600" dirty="0">
              <a:solidFill>
                <a:schemeClr val="bg1">
                  <a:lumMod val="50000"/>
                </a:schemeClr>
              </a:solidFill>
              <a:latin typeface="meo text Light" panose="000004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D5543BB-71C9-9785-E78C-633DC1920A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442" y="48987"/>
            <a:ext cx="514219" cy="68122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5EB33662-3EFB-4997-3997-FD43900A9EA1}"/>
              </a:ext>
            </a:extLst>
          </p:cNvPr>
          <p:cNvSpPr txBox="1"/>
          <p:nvPr userDrawn="1"/>
        </p:nvSpPr>
        <p:spPr>
          <a:xfrm>
            <a:off x="423861" y="10111265"/>
            <a:ext cx="323850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003956"/>
                </a:solidFill>
                <a:latin typeface="meo text Bold" panose="00000700000000000000" pitchFamily="50" charset="0"/>
              </a:rPr>
              <a:t>Gestor | 16 206 | meoempresas.pt</a:t>
            </a:r>
          </a:p>
          <a:p>
            <a:r>
              <a:rPr lang="pt-PT" sz="900" dirty="0">
                <a:latin typeface="meo text" panose="00000500000000000000" pitchFamily="50" charset="0"/>
              </a:rPr>
              <a:t>Os produtos e serviços destinam-se ao mercado empresarial</a:t>
            </a:r>
            <a:endParaRPr lang="pt-PT" sz="1400" dirty="0">
              <a:latin typeface="meo text" panose="00000500000000000000" pitchFamily="50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465A3315-696F-D380-C2D8-461E90F995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15150" y="9348107"/>
            <a:ext cx="2050198" cy="1467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8E38-BCB8-4791-9533-8683FD50153D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EC4A-5C68-47E0-ABFB-B195D5036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67162" y="937833"/>
            <a:ext cx="5080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altLang="ja-JP" sz="3600" b="1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Samsung Galaxy TAB S9 FE 5G 128GB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4217" y="5985303"/>
            <a:ext cx="338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CONECTIVIDADE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WiFi: a/b/g/n/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ac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/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ax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, suporta 5Ghz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NFC: Não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BT 5.3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Antena GPS: Sim</a:t>
            </a:r>
          </a:p>
          <a:p>
            <a:pPr fontAlgn="b"/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Push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email completo Exchange: sim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DIMENSÕES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Dimensões (C x L x A) 25,43 x 16,58 x 0,65mm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Peso (g): 523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ECRÃ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  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Dimensão do ecrã (polegadas): 10.9”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do ecrã (pixel): 2304 x 1440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90Hz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AUTONOMIA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Bateria: polímeros de lítio de 8.000mAh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08217" y="5985303"/>
            <a:ext cx="33796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MEMÓRIA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Memória interna anunciada: 128GB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RAM: 6GB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b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SISTEMA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Sistema operativo: Android 13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Processador: S5E8835(Exynos1380), 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Octa-core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4x2.4GHz + 4x2.0GHz</a:t>
            </a:r>
          </a:p>
          <a:p>
            <a:pPr fontAlgn="ctr"/>
            <a:endParaRPr lang="pt-PT" sz="1000" b="1" kern="0" dirty="0">
              <a:solidFill>
                <a:srgbClr val="0084D6"/>
              </a:solidFill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CÂMARA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da câmara (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): 8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Resolução da câmara frontal (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MPxl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): 12</a:t>
            </a:r>
          </a:p>
          <a:p>
            <a:pPr fontAlgn="ctr"/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  <a:p>
            <a:pPr fontAlgn="ctr"/>
            <a:r>
              <a:rPr lang="pt-PT" sz="1000" b="1" kern="0" dirty="0">
                <a:solidFill>
                  <a:srgbClr val="003956"/>
                </a:solidFill>
                <a:latin typeface="meo text Bold" panose="00000700000000000000" pitchFamily="50" charset="0"/>
                <a:cs typeface="Arial" panose="020B0604020202020204" pitchFamily="34" charset="0"/>
              </a:rPr>
              <a:t>OUTROS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Inclui S-</a:t>
            </a:r>
            <a:r>
              <a:rPr lang="pt-PT" sz="1000" dirty="0" err="1">
                <a:latin typeface="meo text Light" panose="00000400000000000000" pitchFamily="50" charset="0"/>
                <a:cs typeface="Arial" panose="020B0604020202020204" pitchFamily="34" charset="0"/>
              </a:rPr>
              <a:t>Pen</a:t>
            </a:r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 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IP68</a:t>
            </a:r>
          </a:p>
          <a:p>
            <a:pPr fontAlgn="ctr"/>
            <a:r>
              <a:rPr lang="pt-PT" sz="1000" dirty="0">
                <a:latin typeface="meo text Light" panose="00000400000000000000" pitchFamily="50" charset="0"/>
                <a:cs typeface="Arial" panose="020B0604020202020204" pitchFamily="34" charset="0"/>
              </a:rPr>
              <a:t>Não inclui carregador</a:t>
            </a:r>
          </a:p>
          <a:p>
            <a:endParaRPr lang="pt-PT" sz="1000" dirty="0">
              <a:latin typeface="meo text Light" panose="000004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A1AEAB-6F8D-9508-41F4-BE40434D8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45" y="2121859"/>
            <a:ext cx="5209309" cy="334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6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FICHA-PRODUTO-EQUIPAMENTOS 0323.potx" id="{5B02F4E5-06C1-494A-B0B0-0B0CAC699061}" vid="{0D3A873D-5A3B-4BF2-8187-BA8018CCE7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b8fd45-6303-4948-80ba-dcc4db08aae7">
      <UserInfo>
        <DisplayName>Carla Tavares dos Santos</DisplayName>
        <AccountId>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44CC5CFD9C43541B87EC42E80468C86" ma:contentTypeVersion="4" ma:contentTypeDescription="Criar um novo documento." ma:contentTypeScope="" ma:versionID="ea7d3f77e12c030c99e52410f9063e38">
  <xsd:schema xmlns:xsd="http://www.w3.org/2001/XMLSchema" xmlns:xs="http://www.w3.org/2001/XMLSchema" xmlns:p="http://schemas.microsoft.com/office/2006/metadata/properties" xmlns:ns2="c5ca5828-9a90-45b9-94d3-6a8db43caa98" xmlns:ns3="c4b8fd45-6303-4948-80ba-dcc4db08aae7" targetNamespace="http://schemas.microsoft.com/office/2006/metadata/properties" ma:root="true" ma:fieldsID="52221ede93a27508a8d8ecc55feb840e" ns2:_="" ns3:_="">
    <xsd:import namespace="c5ca5828-9a90-45b9-94d3-6a8db43caa98"/>
    <xsd:import namespace="c4b8fd45-6303-4948-80ba-dcc4db08aa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a5828-9a90-45b9-94d3-6a8db43ca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8fd45-6303-4948-80ba-dcc4db08aa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561D4A-11CB-4EDF-8EF9-4805919373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C295F7-2D9A-4D09-BEDF-98091F58ACAA}">
  <ds:schemaRefs>
    <ds:schemaRef ds:uri="http://schemas.microsoft.com/office/2006/metadata/properties"/>
    <ds:schemaRef ds:uri="http://schemas.microsoft.com/office/infopath/2007/PartnerControls"/>
    <ds:schemaRef ds:uri="c4b8fd45-6303-4948-80ba-dcc4db08aae7"/>
  </ds:schemaRefs>
</ds:datastoreItem>
</file>

<file path=customXml/itemProps3.xml><?xml version="1.0" encoding="utf-8"?>
<ds:datastoreItem xmlns:ds="http://schemas.openxmlformats.org/officeDocument/2006/customXml" ds:itemID="{95780AC5-5054-44C2-9B33-B7F8B66948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ca5828-9a90-45b9-94d3-6a8db43caa98"/>
    <ds:schemaRef ds:uri="c4b8fd45-6303-4948-80ba-dcc4db08aa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FICHA-PRODUTO-EQUIPAMENTOS 0323 (1)</Template>
  <TotalTime>410</TotalTime>
  <Words>133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meo text</vt:lpstr>
      <vt:lpstr>meo text Bold</vt:lpstr>
      <vt:lpstr>meo text Light</vt:lpstr>
      <vt:lpstr>Office Theme</vt:lpstr>
      <vt:lpstr>PowerPoint Presentation</vt:lpstr>
    </vt:vector>
  </TitlesOfParts>
  <Company>Altice Portugal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Tavares dos Santos</dc:creator>
  <cp:lastModifiedBy>Nuno Gonçalo Monteiro Dinis</cp:lastModifiedBy>
  <cp:revision>95</cp:revision>
  <dcterms:created xsi:type="dcterms:W3CDTF">2023-04-14T13:31:43Z</dcterms:created>
  <dcterms:modified xsi:type="dcterms:W3CDTF">2023-12-14T15:23:23Z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0x010100344CC5CFD9C43541B87EC42E80468C86</vt:lpwstr>
  </property>
</Properties>
</file>