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58" r:id="rId13"/>
    <p:sldId id="259" r:id="rId14"/>
    <p:sldId id="268" r:id="rId15"/>
    <p:sldId id="260" r:id="rId16"/>
    <p:sldId id="261" r:id="rId17"/>
    <p:sldId id="262" r:id="rId18"/>
    <p:sldId id="263" r:id="rId19"/>
    <p:sldId id="267" r:id="rId20"/>
    <p:sldId id="264" r:id="rId21"/>
    <p:sldId id="265" r:id="rId22"/>
    <p:sldId id="266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9C4D-906B-4B4A-84A0-2A0CEAB9CC1D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5B9E-4376-4858-AAE1-4A1CC746C99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yhi.com.cn/press/40mnypj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Flattening of plates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Tecnologia de Estaleiros Navais</a:t>
            </a:r>
          </a:p>
          <a:p>
            <a:r>
              <a:rPr lang="pt-PT" smtClean="0"/>
              <a:t>2012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flattening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Press</a:t>
            </a:r>
          </a:p>
          <a:p>
            <a:pPr lvl="1"/>
            <a:r>
              <a:rPr lang="en-GB" dirty="0" smtClean="0">
                <a:hlinkClick r:id="rId2"/>
              </a:rPr>
              <a:t>http://www.tyhi.com.cn/press/40mnypj.html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71966" cy="30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pt-PT" dirty="0" smtClean="0"/>
              <a:t>Tolerances</a:t>
            </a:r>
            <a:endParaRPr lang="en-US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1601527"/>
              </p:ext>
            </p:extLst>
          </p:nvPr>
        </p:nvGraphicFramePr>
        <p:xfrm>
          <a:off x="817239" y="2204864"/>
          <a:ext cx="7643193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1"/>
                <a:gridCol w="2880320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Localização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Location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Tolerance</a:t>
                      </a:r>
                      <a:r>
                        <a:rPr lang="pt-PT" dirty="0" smtClean="0"/>
                        <a:t> (mm)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Convés e duplo-fundo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Deck and double-bottom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Pavimentos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dirty="0" smtClean="0"/>
                        <a:t>Cobertos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dirty="0" smtClean="0"/>
                        <a:t>Expostos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Superstructure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noProof="0" smtClean="0"/>
                        <a:t>Covered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noProof="0" smtClean="0"/>
                        <a:t>Not covered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12</a:t>
                      </a:r>
                    </a:p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Cobertas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Intermediate decks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Superestrutura</a:t>
                      </a:r>
                    </a:p>
                    <a:p>
                      <a:r>
                        <a:rPr lang="pt-PT" dirty="0" smtClean="0"/>
                        <a:t>Anteparas externas</a:t>
                      </a:r>
                    </a:p>
                    <a:p>
                      <a:r>
                        <a:rPr lang="pt-PT" dirty="0" smtClean="0"/>
                        <a:t>Anteparas internas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baseline="0" dirty="0" smtClean="0"/>
                        <a:t>Revestidas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baseline="0" dirty="0" smtClean="0"/>
                        <a:t>Não revestidas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Superstructure</a:t>
                      </a:r>
                    </a:p>
                    <a:p>
                      <a:r>
                        <a:rPr lang="en-US" noProof="0" smtClean="0"/>
                        <a:t>External</a:t>
                      </a:r>
                    </a:p>
                    <a:p>
                      <a:r>
                        <a:rPr lang="en-US" noProof="0" smtClean="0"/>
                        <a:t>Internal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noProof="0" smtClean="0"/>
                        <a:t>Covered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noProof="0" smtClean="0"/>
                        <a:t>Not covered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10</a:t>
                      </a:r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12</a:t>
                      </a:r>
                    </a:p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Anteparas estruturais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Bulkheads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Longarinas e </a:t>
                      </a:r>
                      <a:r>
                        <a:rPr lang="pt-PT" dirty="0" err="1" smtClean="0"/>
                        <a:t>sicórdias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Structural Girders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660" b="84643"/>
          <a:stretch/>
        </p:blipFill>
        <p:spPr bwMode="auto">
          <a:xfrm>
            <a:off x="251520" y="980728"/>
            <a:ext cx="820891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Measurements at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786058"/>
            <a:ext cx="5048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Flattening by line heating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848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Documentos\Ensino\TEN-2008\2008-04-04-1720-52\Argibay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Flattening of panels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57300"/>
            <a:ext cx="52006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Flattening of panels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95170"/>
            <a:ext cx="6165582" cy="484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Correction to welding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4114800" cy="4525963"/>
          </a:xfrm>
        </p:spPr>
        <p:txBody>
          <a:bodyPr/>
          <a:lstStyle/>
          <a:p>
            <a:r>
              <a:rPr lang="en-US" dirty="0" smtClean="0"/>
              <a:t>Oblique heating</a:t>
            </a:r>
          </a:p>
          <a:p>
            <a:pPr lvl="1"/>
            <a:r>
              <a:rPr lang="en-US" dirty="0" smtClean="0"/>
              <a:t>Angle: 30º</a:t>
            </a:r>
          </a:p>
          <a:p>
            <a:pPr lvl="1"/>
            <a:r>
              <a:rPr lang="en-US" dirty="0" smtClean="0"/>
              <a:t>Length: 200 mm</a:t>
            </a:r>
          </a:p>
          <a:p>
            <a:pPr lvl="1"/>
            <a:r>
              <a:rPr lang="en-US" dirty="0" smtClean="0"/>
              <a:t>Width is function of the thickness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888300" cy="29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Multi-flame method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33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Documentos\Ensino\TEN-2008\2008-04-04-1720-52\Argibay (2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5208076" cy="390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Documentos\Ensino\TEN-2008\2008-04-04-1720-52\Argibay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surface</a:t>
            </a:r>
            <a:endParaRPr lang="en-GB" dirty="0"/>
          </a:p>
        </p:txBody>
      </p:sp>
      <p:pic>
        <p:nvPicPr>
          <p:cNvPr id="4" name="Content Placeholder 3" descr="f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01081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143248"/>
            <a:ext cx="400050" cy="2476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23850" cy="109538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00438"/>
            <a:ext cx="381000" cy="2667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429132"/>
            <a:ext cx="32385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238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-18478" b="18478"/>
          <a:stretch/>
        </p:blipFill>
        <p:spPr bwMode="auto">
          <a:xfrm>
            <a:off x="4390789" y="3356992"/>
            <a:ext cx="47006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Second phase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7159427" cy="31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Corrections to superstructures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3600465" cy="25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Flattening -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Plate’s Roller</a:t>
            </a:r>
            <a:endParaRPr lang="en-GB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42910" y="2357430"/>
          <a:ext cx="7712658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4858428" imgH="2390476" progId="PBrush">
                  <p:embed/>
                </p:oleObj>
              </mc:Choice>
              <mc:Fallback>
                <p:oleObj name="Bitmap Image" r:id="rId3" imgW="4858428" imgH="239047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357430"/>
                        <a:ext cx="7712658" cy="3786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Plate’s Roller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Alternate bending</a:t>
            </a:r>
            <a:endParaRPr lang="en-GB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214546" y="3071810"/>
          <a:ext cx="5055131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Bitmap Image" r:id="rId3" imgW="2905531" imgH="1523810" progId="PBrush">
                  <p:embed/>
                </p:oleObj>
              </mc:Choice>
              <mc:Fallback>
                <p:oleObj name="Bitmap Image" r:id="rId3" imgW="2905531" imgH="152381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071810"/>
                        <a:ext cx="5055131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Flattening – hammer &amp; press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Creation </a:t>
            </a:r>
            <a:r>
              <a:rPr lang="en-GB" dirty="0" smtClean="0"/>
              <a:t>of </a:t>
            </a:r>
            <a:r>
              <a:rPr lang="en-GB" dirty="0" smtClean="0"/>
              <a:t>deformation</a:t>
            </a:r>
            <a:endParaRPr lang="en-GB" dirty="0" smtClean="0"/>
          </a:p>
          <a:p>
            <a:r>
              <a:rPr lang="en-GB" dirty="0" smtClean="0"/>
              <a:t>Circular action decreasing from the </a:t>
            </a:r>
            <a:r>
              <a:rPr lang="en-GB" dirty="0" smtClean="0"/>
              <a:t>centre</a:t>
            </a:r>
          </a:p>
          <a:p>
            <a:r>
              <a:rPr lang="en-GB" dirty="0" smtClean="0"/>
              <a:t>No action near the edges</a:t>
            </a:r>
            <a:endParaRPr lang="en-GB" dirty="0"/>
          </a:p>
        </p:txBody>
      </p:sp>
      <p:pic>
        <p:nvPicPr>
          <p:cNvPr id="4" name="Picture 3" descr="f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86454"/>
            <a:ext cx="860425" cy="138113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639763" cy="239713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2"/>
            <a:ext cx="652463" cy="21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Removal </a:t>
            </a:r>
            <a:r>
              <a:rPr lang="en-GB" dirty="0" smtClean="0"/>
              <a:t>a deformation with hammer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Circular action</a:t>
            </a:r>
          </a:p>
          <a:p>
            <a:pPr lvl="1"/>
            <a:r>
              <a:rPr lang="en-GB" dirty="0" smtClean="0"/>
              <a:t>Avoid to hit the contour of the plate</a:t>
            </a:r>
          </a:p>
          <a:p>
            <a:pPr lvl="1"/>
            <a:r>
              <a:rPr lang="en-GB" dirty="0" smtClean="0"/>
              <a:t>Not applicable when having multiple deformations</a:t>
            </a:r>
            <a:endParaRPr lang="en-GB" dirty="0"/>
          </a:p>
        </p:txBody>
      </p:sp>
      <p:pic>
        <p:nvPicPr>
          <p:cNvPr id="4" name="Picture 3" descr="f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86190"/>
            <a:ext cx="2714644" cy="18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2571768" cy="186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1" y="4143380"/>
            <a:ext cx="812137" cy="214314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500702"/>
            <a:ext cx="2180960" cy="214314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857760"/>
            <a:ext cx="360362" cy="128587"/>
          </a:xfrm>
          <a:prstGeom prst="rect">
            <a:avLst/>
          </a:prstGeom>
          <a:noFill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429132"/>
            <a:ext cx="460375" cy="23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Removing a deformation with hammer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Radial 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Parallel action</a:t>
            </a:r>
            <a:endParaRPr lang="en-GB" dirty="0"/>
          </a:p>
        </p:txBody>
      </p:sp>
      <p:pic>
        <p:nvPicPr>
          <p:cNvPr id="4" name="Picture 3" descr="f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3375358" cy="18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32861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357554" y="4714884"/>
          <a:ext cx="22098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Bitmap Image" r:id="rId5" imgW="1628571" imgH="1257476" progId="PBrush">
                  <p:embed/>
                </p:oleObj>
              </mc:Choice>
              <mc:Fallback>
                <p:oleObj name="Bitmap Image" r:id="rId5" imgW="1628571" imgH="125747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714884"/>
                        <a:ext cx="2209800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Removing a deformation with hammer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Multiple defects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Stretching</a:t>
            </a:r>
          </a:p>
          <a:p>
            <a:pPr lvl="1"/>
            <a:r>
              <a:rPr lang="en-GB" dirty="0" smtClean="0"/>
              <a:t>Hammer concave surface </a:t>
            </a:r>
          </a:p>
        </p:txBody>
      </p:sp>
      <p:pic>
        <p:nvPicPr>
          <p:cNvPr id="5" name="Picture 4" descr="f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256032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000628" y="3500438"/>
          <a:ext cx="20764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Bitmap Image" r:id="rId4" imgW="2076740" imgH="1009791" progId="PBrush">
                  <p:embed/>
                </p:oleObj>
              </mc:Choice>
              <mc:Fallback>
                <p:oleObj name="Bitmap Image" r:id="rId4" imgW="2076740" imgH="1009791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500438"/>
                        <a:ext cx="207645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Plate’s flattening by heat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Half thickness heating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Points of heating</a:t>
            </a:r>
            <a:endParaRPr lang="en-GB" dirty="0"/>
          </a:p>
        </p:txBody>
      </p:sp>
      <p:pic>
        <p:nvPicPr>
          <p:cNvPr id="5" name="Picture 4" descr="f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4826702" cy="202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143380"/>
            <a:ext cx="466725" cy="133350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781050" cy="133350"/>
          </a:xfrm>
          <a:prstGeom prst="rect">
            <a:avLst/>
          </a:prstGeom>
          <a:noFill/>
        </p:spPr>
      </p:pic>
      <p:pic>
        <p:nvPicPr>
          <p:cNvPr id="8" name="Picture 7" descr="f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428868"/>
            <a:ext cx="2746453" cy="155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5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071942"/>
            <a:ext cx="2556882" cy="180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191</Words>
  <Application>Microsoft Office PowerPoint</Application>
  <PresentationFormat>Apresentação no Ecrã (4:3)</PresentationFormat>
  <Paragraphs>82</Paragraphs>
  <Slides>22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Bitmap Image</vt:lpstr>
      <vt:lpstr>Flattening of plates</vt:lpstr>
      <vt:lpstr>Preparation of surface</vt:lpstr>
      <vt:lpstr>Flattening - Storage</vt:lpstr>
      <vt:lpstr>Plate’s Roller</vt:lpstr>
      <vt:lpstr>Flattening – hammer &amp; press</vt:lpstr>
      <vt:lpstr>Removal a deformation with hammer</vt:lpstr>
      <vt:lpstr>Removing a deformation with hammer</vt:lpstr>
      <vt:lpstr>Removing a deformation with hammer</vt:lpstr>
      <vt:lpstr>Plate’s flattening by heat</vt:lpstr>
      <vt:lpstr>Mechanical flattening</vt:lpstr>
      <vt:lpstr>Tolerances</vt:lpstr>
      <vt:lpstr>Measurements at inspection</vt:lpstr>
      <vt:lpstr>Flattening by line heating</vt:lpstr>
      <vt:lpstr>Apresentação do PowerPoint</vt:lpstr>
      <vt:lpstr>Flattening of panels</vt:lpstr>
      <vt:lpstr>Flattening of panels</vt:lpstr>
      <vt:lpstr>Correction to welding distortions</vt:lpstr>
      <vt:lpstr>Multi-flame method</vt:lpstr>
      <vt:lpstr>Apresentação do PowerPoint</vt:lpstr>
      <vt:lpstr>1st phase</vt:lpstr>
      <vt:lpstr>Second phase</vt:lpstr>
      <vt:lpstr>Corrections to superstructures</vt:lpstr>
    </vt:vector>
  </TitlesOfParts>
  <Company>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Flattening of plates</dc:title>
  <dc:creator>jgordo</dc:creator>
  <cp:lastModifiedBy>Jose Gordo</cp:lastModifiedBy>
  <cp:revision>19</cp:revision>
  <dcterms:created xsi:type="dcterms:W3CDTF">2010-04-23T09:48:45Z</dcterms:created>
  <dcterms:modified xsi:type="dcterms:W3CDTF">2015-05-05T09:50:58Z</dcterms:modified>
</cp:coreProperties>
</file>