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47" r:id="rId6"/>
    <p:sldMasterId id="2147483771" r:id="rId7"/>
    <p:sldMasterId id="2147483783" r:id="rId8"/>
    <p:sldMasterId id="2147483852" r:id="rId9"/>
    <p:sldMasterId id="2147483877" r:id="rId10"/>
  </p:sldMasterIdLst>
  <p:notesMasterIdLst>
    <p:notesMasterId r:id="rId28"/>
  </p:notesMasterIdLst>
  <p:sldIdLst>
    <p:sldId id="391" r:id="rId11"/>
    <p:sldId id="425" r:id="rId12"/>
    <p:sldId id="409" r:id="rId13"/>
    <p:sldId id="416" r:id="rId14"/>
    <p:sldId id="417" r:id="rId15"/>
    <p:sldId id="418" r:id="rId16"/>
    <p:sldId id="421" r:id="rId17"/>
    <p:sldId id="419" r:id="rId18"/>
    <p:sldId id="420" r:id="rId19"/>
    <p:sldId id="430" r:id="rId20"/>
    <p:sldId id="428" r:id="rId21"/>
    <p:sldId id="429" r:id="rId22"/>
    <p:sldId id="427" r:id="rId23"/>
    <p:sldId id="422" r:id="rId24"/>
    <p:sldId id="426" r:id="rId25"/>
    <p:sldId id="424" r:id="rId26"/>
    <p:sldId id="4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DED"/>
    <a:srgbClr val="00AA5A"/>
    <a:srgbClr val="007BD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13F2B-5C3F-4863-A393-91FEE3CED053}" v="1" dt="2023-05-16T19:18:2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06" autoAdjust="0"/>
  </p:normalViewPr>
  <p:slideViewPr>
    <p:cSldViewPr snapToGrid="0">
      <p:cViewPr varScale="1">
        <p:scale>
          <a:sx n="47" d="100"/>
          <a:sy n="47" d="100"/>
        </p:scale>
        <p:origin x="95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034" y="-20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anuel Pereira Reis" userId="fecb19c8-7e00-4a5d-82a9-0315918f464b" providerId="ADAL" clId="{D8966C78-BF56-4E77-94BF-807E6C53236C}"/>
    <pc:docChg chg="modSld">
      <pc:chgData name="Luis Manuel Pereira Reis" userId="fecb19c8-7e00-4a5d-82a9-0315918f464b" providerId="ADAL" clId="{D8966C78-BF56-4E77-94BF-807E6C53236C}" dt="2022-07-25T09:43:05.994" v="68" actId="20577"/>
      <pc:docMkLst>
        <pc:docMk/>
      </pc:docMkLst>
      <pc:sldChg chg="modSp mod">
        <pc:chgData name="Luis Manuel Pereira Reis" userId="fecb19c8-7e00-4a5d-82a9-0315918f464b" providerId="ADAL" clId="{D8966C78-BF56-4E77-94BF-807E6C53236C}" dt="2022-07-25T09:43:05.994" v="68" actId="20577"/>
        <pc:sldMkLst>
          <pc:docMk/>
          <pc:sldMk cId="1252288932" sldId="424"/>
        </pc:sldMkLst>
        <pc:spChg chg="mod">
          <ac:chgData name="Luis Manuel Pereira Reis" userId="fecb19c8-7e00-4a5d-82a9-0315918f464b" providerId="ADAL" clId="{D8966C78-BF56-4E77-94BF-807E6C53236C}" dt="2022-07-25T09:43:05.994" v="68" actId="20577"/>
          <ac:spMkLst>
            <pc:docMk/>
            <pc:sldMk cId="1252288932" sldId="424"/>
            <ac:spMk id="6" creationId="{00000000-0000-0000-0000-000000000000}"/>
          </ac:spMkLst>
        </pc:spChg>
      </pc:sldChg>
    </pc:docChg>
  </pc:docChgLst>
  <pc:docChgLst>
    <pc:chgData name="Luis Manuel Pereira Reis" userId="fecb19c8-7e00-4a5d-82a9-0315918f464b" providerId="ADAL" clId="{73D13F2B-5C3F-4863-A393-91FEE3CED053}"/>
    <pc:docChg chg="undo custSel addSld modSld sldOrd">
      <pc:chgData name="Luis Manuel Pereira Reis" userId="fecb19c8-7e00-4a5d-82a9-0315918f464b" providerId="ADAL" clId="{73D13F2B-5C3F-4863-A393-91FEE3CED053}" dt="2023-09-11T17:43:54.495" v="300" actId="20577"/>
      <pc:docMkLst>
        <pc:docMk/>
      </pc:docMkLst>
      <pc:sldChg chg="addSp delSp modSp mod">
        <pc:chgData name="Luis Manuel Pereira Reis" userId="fecb19c8-7e00-4a5d-82a9-0315918f464b" providerId="ADAL" clId="{73D13F2B-5C3F-4863-A393-91FEE3CED053}" dt="2023-05-16T19:18:25.496" v="2" actId="27614"/>
        <pc:sldMkLst>
          <pc:docMk/>
          <pc:sldMk cId="2246891037" sldId="391"/>
        </pc:sldMkLst>
        <pc:picChg chg="add mod">
          <ac:chgData name="Luis Manuel Pereira Reis" userId="fecb19c8-7e00-4a5d-82a9-0315918f464b" providerId="ADAL" clId="{73D13F2B-5C3F-4863-A393-91FEE3CED053}" dt="2023-05-16T19:18:25.496" v="2" actId="27614"/>
          <ac:picMkLst>
            <pc:docMk/>
            <pc:sldMk cId="2246891037" sldId="391"/>
            <ac:picMk id="3" creationId="{D19E1B1C-2330-6EA5-EB3D-F4E88A3CE0F3}"/>
          </ac:picMkLst>
        </pc:picChg>
        <pc:picChg chg="del">
          <ac:chgData name="Luis Manuel Pereira Reis" userId="fecb19c8-7e00-4a5d-82a9-0315918f464b" providerId="ADAL" clId="{73D13F2B-5C3F-4863-A393-91FEE3CED053}" dt="2023-05-16T19:18:21.745" v="0" actId="478"/>
          <ac:picMkLst>
            <pc:docMk/>
            <pc:sldMk cId="2246891037" sldId="391"/>
            <ac:picMk id="4" creationId="{F45D53D6-9865-47F0-99E6-C2D1F6C42C2D}"/>
          </ac:picMkLst>
        </pc:picChg>
      </pc:sldChg>
      <pc:sldChg chg="modSp mod">
        <pc:chgData name="Luis Manuel Pereira Reis" userId="fecb19c8-7e00-4a5d-82a9-0315918f464b" providerId="ADAL" clId="{73D13F2B-5C3F-4863-A393-91FEE3CED053}" dt="2023-05-16T19:25:56.745" v="8" actId="20577"/>
        <pc:sldMkLst>
          <pc:docMk/>
          <pc:sldMk cId="2409216997" sldId="401"/>
        </pc:sldMkLst>
        <pc:spChg chg="mod">
          <ac:chgData name="Luis Manuel Pereira Reis" userId="fecb19c8-7e00-4a5d-82a9-0315918f464b" providerId="ADAL" clId="{73D13F2B-5C3F-4863-A393-91FEE3CED053}" dt="2023-05-16T19:25:56.745" v="8" actId="20577"/>
          <ac:spMkLst>
            <pc:docMk/>
            <pc:sldMk cId="2409216997" sldId="401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9-11T17:43:54.495" v="300" actId="20577"/>
        <pc:sldMkLst>
          <pc:docMk/>
          <pc:sldMk cId="1252288932" sldId="424"/>
        </pc:sldMkLst>
        <pc:spChg chg="mod">
          <ac:chgData name="Luis Manuel Pereira Reis" userId="fecb19c8-7e00-4a5d-82a9-0315918f464b" providerId="ADAL" clId="{73D13F2B-5C3F-4863-A393-91FEE3CED053}" dt="2023-09-11T17:43:54.495" v="300" actId="20577"/>
          <ac:spMkLst>
            <pc:docMk/>
            <pc:sldMk cId="1252288932" sldId="424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5-29T12:17:22.294" v="234" actId="20577"/>
        <pc:sldMkLst>
          <pc:docMk/>
          <pc:sldMk cId="1760938681" sldId="425"/>
        </pc:sldMkLst>
        <pc:spChg chg="mod">
          <ac:chgData name="Luis Manuel Pereira Reis" userId="fecb19c8-7e00-4a5d-82a9-0315918f464b" providerId="ADAL" clId="{73D13F2B-5C3F-4863-A393-91FEE3CED053}" dt="2023-05-29T12:17:22.294" v="234" actId="20577"/>
          <ac:spMkLst>
            <pc:docMk/>
            <pc:sldMk cId="1760938681" sldId="425"/>
            <ac:spMk id="6" creationId="{00000000-0000-0000-0000-000000000000}"/>
          </ac:spMkLst>
        </pc:spChg>
      </pc:sldChg>
      <pc:sldChg chg="modSp mod">
        <pc:chgData name="Luis Manuel Pereira Reis" userId="fecb19c8-7e00-4a5d-82a9-0315918f464b" providerId="ADAL" clId="{73D13F2B-5C3F-4863-A393-91FEE3CED053}" dt="2023-05-29T16:53:12.035" v="238" actId="6549"/>
        <pc:sldMkLst>
          <pc:docMk/>
          <pc:sldMk cId="2282690157" sldId="427"/>
        </pc:sldMkLst>
        <pc:spChg chg="mod">
          <ac:chgData name="Luis Manuel Pereira Reis" userId="fecb19c8-7e00-4a5d-82a9-0315918f464b" providerId="ADAL" clId="{73D13F2B-5C3F-4863-A393-91FEE3CED053}" dt="2023-05-29T11:49:45.295" v="95" actId="20577"/>
          <ac:spMkLst>
            <pc:docMk/>
            <pc:sldMk cId="2282690157" sldId="427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3:12.035" v="238" actId="6549"/>
          <ac:spMkLst>
            <pc:docMk/>
            <pc:sldMk cId="2282690157" sldId="427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6:50:35.492" v="235" actId="6549"/>
        <pc:sldMkLst>
          <pc:docMk/>
          <pc:sldMk cId="1792471798" sldId="428"/>
        </pc:sldMkLst>
        <pc:spChg chg="mod">
          <ac:chgData name="Luis Manuel Pereira Reis" userId="fecb19c8-7e00-4a5d-82a9-0315918f464b" providerId="ADAL" clId="{73D13F2B-5C3F-4863-A393-91FEE3CED053}" dt="2023-05-29T11:45:42.563" v="79" actId="20577"/>
          <ac:spMkLst>
            <pc:docMk/>
            <pc:sldMk cId="1792471798" sldId="428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0:35.492" v="235" actId="6549"/>
          <ac:spMkLst>
            <pc:docMk/>
            <pc:sldMk cId="1792471798" sldId="428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6:52:56.817" v="237" actId="20577"/>
        <pc:sldMkLst>
          <pc:docMk/>
          <pc:sldMk cId="190825869" sldId="429"/>
        </pc:sldMkLst>
        <pc:spChg chg="mod">
          <ac:chgData name="Luis Manuel Pereira Reis" userId="fecb19c8-7e00-4a5d-82a9-0315918f464b" providerId="ADAL" clId="{73D13F2B-5C3F-4863-A393-91FEE3CED053}" dt="2023-05-29T11:46:28.238" v="81" actId="20577"/>
          <ac:spMkLst>
            <pc:docMk/>
            <pc:sldMk cId="190825869" sldId="429"/>
            <ac:spMk id="3" creationId="{00000000-0000-0000-0000-000000000000}"/>
          </ac:spMkLst>
        </pc:spChg>
        <pc:spChg chg="mod">
          <ac:chgData name="Luis Manuel Pereira Reis" userId="fecb19c8-7e00-4a5d-82a9-0315918f464b" providerId="ADAL" clId="{73D13F2B-5C3F-4863-A393-91FEE3CED053}" dt="2023-05-29T16:52:56.817" v="237" actId="20577"/>
          <ac:spMkLst>
            <pc:docMk/>
            <pc:sldMk cId="190825869" sldId="429"/>
            <ac:spMk id="6" creationId="{00000000-0000-0000-0000-000000000000}"/>
          </ac:spMkLst>
        </pc:spChg>
      </pc:sldChg>
      <pc:sldChg chg="modSp add mod ord">
        <pc:chgData name="Luis Manuel Pereira Reis" userId="fecb19c8-7e00-4a5d-82a9-0315918f464b" providerId="ADAL" clId="{73D13F2B-5C3F-4863-A393-91FEE3CED053}" dt="2023-05-29T12:00:20.524" v="185" actId="20577"/>
        <pc:sldMkLst>
          <pc:docMk/>
          <pc:sldMk cId="8400804" sldId="430"/>
        </pc:sldMkLst>
        <pc:spChg chg="mod">
          <ac:chgData name="Luis Manuel Pereira Reis" userId="fecb19c8-7e00-4a5d-82a9-0315918f464b" providerId="ADAL" clId="{73D13F2B-5C3F-4863-A393-91FEE3CED053}" dt="2023-05-29T12:00:20.524" v="185" actId="20577"/>
          <ac:spMkLst>
            <pc:docMk/>
            <pc:sldMk cId="8400804" sldId="43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9CCF-33C9-49D0-94E7-84F9DB269284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D8EF-6748-4297-9383-AAE2AF52425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57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F100-8EEA-49B4-9BCE-73804A98BA47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199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75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392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22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088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71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831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13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D8EF-6748-4297-9383-AAE2AF52425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67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8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0451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9913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0789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9/11/2023</a:t>
            </a:fld>
            <a:endParaRPr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8859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9/11/2023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7211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9/11/2023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9044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7826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6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6797637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195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4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A63027-B0F0-43C5-88B2-DBB63AB8EE46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6704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4732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925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91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7037368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7394437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880193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6847667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454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4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09003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2529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2834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82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1417380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2006327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105525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4719762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754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629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595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925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128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61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40908791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5445821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748135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white_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9_06_2017_ALTICE_PPT_NEW_2-0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6081276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4CE130-0319-6747-B8AE-26CF719C91D5}" type="datetime1">
              <a:rPr lang="en-US"/>
              <a:pPr/>
              <a:t>9/11/2023</a:t>
            </a:fld>
            <a:endParaRPr dirty="0"/>
          </a:p>
        </p:txBody>
      </p:sp>
      <p:grpSp>
        <p:nvGrpSpPr>
          <p:cNvPr id="2" name="Group 25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7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2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35" name="Rectangle 34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1419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black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4" y="0"/>
            <a:ext cx="12192000" cy="6860032"/>
          </a:xfrm>
          <a:prstGeom prst="rect">
            <a:avLst/>
          </a:prstGeom>
        </p:spPr>
      </p:pic>
      <p:pic>
        <p:nvPicPr>
          <p:cNvPr id="9" name="Image 8" descr="altice_logo_rev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27" y="5157192"/>
            <a:ext cx="1296000" cy="1488000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2" y="2249019"/>
            <a:ext cx="11137900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2" y="3525011"/>
            <a:ext cx="11137900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7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69038F06-08D1-6E40-8684-B5F3AD0D6B23}" type="datetime1">
              <a:rPr lang="en-US"/>
              <a:pPr/>
              <a:t>9/11/2023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2082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_05_2017_ALTICE_PPT_NEW_11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399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383" y="2249019"/>
            <a:ext cx="9697077" cy="12529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4267" b="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Title of the presentation</a:t>
            </a:r>
            <a:br>
              <a:rPr lang="en-US" noProof="0" dirty="0"/>
            </a:br>
            <a:r>
              <a:rPr lang="en-US" noProof="0" dirty="0"/>
              <a:t>two lines maximum – Arial bold</a:t>
            </a:r>
          </a:p>
        </p:txBody>
      </p:sp>
      <p:pic>
        <p:nvPicPr>
          <p:cNvPr id="3" name="Image 2" descr="altice_logo_pos_pr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75" y="5157192"/>
            <a:ext cx="1296144" cy="1488165"/>
          </a:xfrm>
          <a:prstGeom prst="rect">
            <a:avLst/>
          </a:prstGeom>
        </p:spPr>
      </p:pic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7383" y="3525011"/>
            <a:ext cx="9697077" cy="939744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3200" b="0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33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Sub-title of the presentation</a:t>
            </a:r>
            <a:br>
              <a:rPr lang="en-US" noProof="0" dirty="0"/>
            </a:br>
            <a:r>
              <a:rPr lang="en-US" noProof="0" dirty="0"/>
              <a:t>two lines maximum - Arial</a:t>
            </a:r>
          </a:p>
        </p:txBody>
      </p:sp>
      <p:sp>
        <p:nvSpPr>
          <p:cNvPr id="1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527381" y="4787234"/>
            <a:ext cx="2448272" cy="366183"/>
          </a:xfrm>
          <a:prstGeom prst="rect">
            <a:avLst/>
          </a:prstGeom>
        </p:spPr>
        <p:txBody>
          <a:bodyPr vert="horz" lIns="0" tIns="0" rIns="0" bIns="10800" rtlCol="0" anchor="ctr" anchorCtr="0">
            <a:noAutofit/>
          </a:bodyPr>
          <a:lstStyle>
            <a:lvl1pPr algn="l">
              <a:defRPr lang="fr-FR" sz="2667" b="1" smtClean="0">
                <a:solidFill>
                  <a:srgbClr val="8E8E8E"/>
                </a:solidFill>
              </a:defRPr>
            </a:lvl1pPr>
          </a:lstStyle>
          <a:p>
            <a:fld id="{9C3F12C0-BC01-4A41-BAC5-C650BD6CCD8B}" type="datetime1">
              <a:rPr lang="en-US"/>
              <a:pPr/>
              <a:t>9/11/2023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1002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>
              <a:buClrTx/>
              <a:buNone/>
              <a:defRPr/>
            </a:lvl1pPr>
          </a:lstStyle>
          <a:p>
            <a:r>
              <a:rPr lang="en-US" noProof="0" dirty="0"/>
              <a:t>Summary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7798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7798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7798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699105" y="1988840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99105" y="3715709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6699105" y="5443901"/>
            <a:ext cx="5232580" cy="672075"/>
          </a:xfrm>
        </p:spPr>
        <p:txBody>
          <a:bodyPr/>
          <a:lstStyle>
            <a:lvl1pPr>
              <a:defRPr sz="1867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Synopsis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14 pt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6240017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4"/>
              </a:buClr>
              <a:buFont typeface="+mj-lt"/>
              <a:buAutoNum type="arabicPeriod" startAt="4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1" hasCustomPrompt="1"/>
          </p:nvPr>
        </p:nvSpPr>
        <p:spPr>
          <a:xfrm>
            <a:off x="303614" y="1268760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1"/>
              </a:buClr>
              <a:buFont typeface="+mj-lt"/>
              <a:buAutoNum type="arabicPeriod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3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03614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2"/>
              </a:buClr>
              <a:buFont typeface="+mj-lt"/>
              <a:buAutoNum type="arabicPeriod" startAt="2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303614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24" hasCustomPrompt="1"/>
          </p:nvPr>
        </p:nvSpPr>
        <p:spPr>
          <a:xfrm>
            <a:off x="6261150" y="4725144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6"/>
              </a:buClr>
              <a:buFont typeface="+mj-lt"/>
              <a:buAutoNum type="arabicPeriod" startAt="6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6" name="Espace réservé du texte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61150" y="2996952"/>
            <a:ext cx="5691668" cy="672075"/>
          </a:xfrm>
        </p:spPr>
        <p:txBody>
          <a:bodyPr/>
          <a:lstStyle>
            <a:lvl1pPr marL="457189" indent="-457189">
              <a:lnSpc>
                <a:spcPct val="90000"/>
              </a:lnSpc>
              <a:buClr>
                <a:schemeClr val="accent5"/>
              </a:buClr>
              <a:buFont typeface="+mj-lt"/>
              <a:buAutoNum type="arabicPeriod" startAt="5"/>
              <a:defRPr lang="fr-FR" sz="24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chapter</a:t>
            </a:r>
            <a:r>
              <a:rPr lang="fr-FR" dirty="0"/>
              <a:t> on one</a:t>
            </a:r>
            <a:br>
              <a:rPr lang="fr-FR" dirty="0"/>
            </a:br>
            <a:r>
              <a:rPr lang="fr-FR" dirty="0"/>
              <a:t>or </a:t>
            </a:r>
            <a:r>
              <a:rPr lang="fr-FR" dirty="0" err="1"/>
              <a:t>two</a:t>
            </a:r>
            <a:r>
              <a:rPr lang="fr-FR" dirty="0"/>
              <a:t> line(s) – Arial 18 pt</a:t>
            </a:r>
          </a:p>
        </p:txBody>
      </p:sp>
      <p:sp>
        <p:nvSpPr>
          <p:cNvPr id="37" name="Rectangle 36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grpSp>
        <p:nvGrpSpPr>
          <p:cNvPr id="6" name="Group 19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2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3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41" name="Rectangle 40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578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20521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_whit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87355" y="2756455"/>
            <a:ext cx="11664951" cy="1345092"/>
          </a:xfrm>
        </p:spPr>
        <p:txBody>
          <a:bodyPr anchor="ctr"/>
          <a:lstStyle>
            <a:lvl1pPr marL="715415" indent="-715415">
              <a:defRPr sz="4000"/>
            </a:lvl1pPr>
          </a:lstStyle>
          <a:p>
            <a:r>
              <a:rPr lang="en-US" noProof="0" dirty="0"/>
              <a:t>Title of the chapter on one </a:t>
            </a:r>
            <a:br>
              <a:rPr lang="en-US" noProof="0" dirty="0"/>
            </a:br>
            <a:r>
              <a:rPr lang="en-US" noProof="0" dirty="0"/>
              <a:t>or two line(s) – Arial bold 30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EE2633B2-7B62-A747-9286-02717BA9355C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6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11617291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0733815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0" y="1126067"/>
            <a:ext cx="11667068" cy="494322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769370AA-1DA9-2240-B2AC-1E6F34CE8357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664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85752" y="211666"/>
            <a:ext cx="11667065" cy="585681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32392C0E-67CC-6D44-B327-E4DE574E0C2B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33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_full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grpSp>
        <p:nvGrpSpPr>
          <p:cNvPr id="2" name="Group 2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0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3128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_full_screen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12181183" cy="6858000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987" y="2660651"/>
            <a:ext cx="6336027" cy="1631949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noProof="0" dirty="0"/>
              <a:t>Text on picture</a:t>
            </a:r>
            <a:br>
              <a:rPr lang="en-US" noProof="0" dirty="0"/>
            </a:br>
            <a:r>
              <a:rPr lang="en-US" noProof="0" dirty="0"/>
              <a:t>in black or white according to background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6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1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1526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4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16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B5BC9068-6479-4A49-8896-61513EE21EE8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059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A7AB830D-2946-6742-9791-EA47EC6A8495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87356" y="1126068"/>
            <a:ext cx="3984609" cy="4942416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Titre 5"/>
          <p:cNvSpPr>
            <a:spLocks noGrp="1"/>
          </p:cNvSpPr>
          <p:nvPr>
            <p:ph type="title" hasCustomPrompt="1"/>
          </p:nvPr>
        </p:nvSpPr>
        <p:spPr>
          <a:xfrm>
            <a:off x="287355" y="227368"/>
            <a:ext cx="11665296" cy="816089"/>
          </a:xfrm>
        </p:spPr>
        <p:txBody>
          <a:bodyPr/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1124745"/>
            <a:ext cx="7489279" cy="4943740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2876969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09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87355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145937781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le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098FBC0A-7B3B-964B-994F-B1DC2008E9A2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4463819" y="211075"/>
            <a:ext cx="7489279" cy="5857411"/>
          </a:xfrm>
        </p:spPr>
        <p:txBody>
          <a:bodyPr/>
          <a:lstStyle/>
          <a:p>
            <a:pPr lvl="0"/>
            <a:r>
              <a:rPr lang="en-US" noProof="0" dirty="0"/>
              <a:t>Text level 1 – Arial regular 16pt</a:t>
            </a:r>
          </a:p>
          <a:p>
            <a:pPr lvl="1"/>
            <a:r>
              <a:rPr lang="en-US" noProof="0" dirty="0"/>
              <a:t>Text level 1 – Arial regular 16pt </a:t>
            </a:r>
          </a:p>
          <a:p>
            <a:pPr lvl="2"/>
            <a:r>
              <a:rPr lang="en-US" noProof="0" dirty="0"/>
              <a:t>Text level 2 – Arial regular 14pt</a:t>
            </a:r>
          </a:p>
          <a:p>
            <a:pPr lvl="3"/>
            <a:r>
              <a:rPr lang="en-US" noProof="0" dirty="0"/>
              <a:t>Text level 2 – Arial regular 14pt</a:t>
            </a:r>
          </a:p>
        </p:txBody>
      </p:sp>
      <p:sp>
        <p:nvSpPr>
          <p:cNvPr id="7" name="Espace réservé pour une image 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87356" y="212644"/>
            <a:ext cx="3984609" cy="5855841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en-US" noProof="0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077428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94647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823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 of the presentation</a:t>
            </a:r>
          </a:p>
          <a:p>
            <a:pPr lvl="1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580876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951" y="-1"/>
            <a:ext cx="12174097" cy="6858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7075" y="432011"/>
            <a:ext cx="11137900" cy="297603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755" b="1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buNone/>
              <a:defRPr sz="2041" b="1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 of the chapter</a:t>
            </a:r>
          </a:p>
        </p:txBody>
      </p:sp>
    </p:spTree>
    <p:extLst>
      <p:ext uri="{BB962C8B-B14F-4D97-AF65-F5344CB8AC3E}">
        <p14:creationId xmlns:p14="http://schemas.microsoft.com/office/powerpoint/2010/main" val="23391325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75" y="1653120"/>
            <a:ext cx="11137900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5841656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1701802"/>
            <a:ext cx="11137900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251146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527075" y="520703"/>
            <a:ext cx="11137900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813986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46868" y="6307223"/>
            <a:ext cx="9350774" cy="336550"/>
          </a:xfrm>
          <a:prstGeom prst="rect">
            <a:avLst/>
          </a:prstGeom>
        </p:spPr>
        <p:txBody>
          <a:bodyPr anchor="b"/>
          <a:lstStyle>
            <a:lvl1pPr algn="r">
              <a:defRPr sz="1020"/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1653120"/>
            <a:ext cx="7153125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9836653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/>
              <a:t>00.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02794" y="452966"/>
            <a:ext cx="10562167" cy="863600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143" b="1"/>
            </a:lvl1pPr>
          </a:lstStyle>
          <a:p>
            <a:pPr lvl="0"/>
            <a:r>
              <a:rPr lang="en-US" noProof="0"/>
              <a:t>Title of the slide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4511825" y="1653120"/>
            <a:ext cx="7153125" cy="3888316"/>
          </a:xfrm>
        </p:spPr>
        <p:txBody>
          <a:bodyPr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28023" y="1701802"/>
            <a:ext cx="3696743" cy="4176184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713281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/>
          <a:lstStyle/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527052" y="452982"/>
            <a:ext cx="7153125" cy="5088465"/>
          </a:xfrm>
        </p:spPr>
        <p:txBody>
          <a:bodyPr tIns="7199"/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68231" y="520703"/>
            <a:ext cx="3696743" cy="5357283"/>
          </a:xfrm>
        </p:spPr>
        <p:txBody>
          <a:bodyPr tIns="719674" anchor="ctr" anchorCtr="0"/>
          <a:lstStyle>
            <a:lvl1pPr algn="ctr">
              <a:defRPr/>
            </a:lvl1pPr>
          </a:lstStyle>
          <a:p>
            <a:r>
              <a:rPr lang="en-US" noProof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2255526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791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95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978707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39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088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739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5809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63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2844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371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38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471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57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89118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404168" y="296561"/>
            <a:ext cx="9093960" cy="3346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accent6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pt-PT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3869" y="655869"/>
            <a:ext cx="9094259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endParaRPr lang="pt-PT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983113"/>
            <a:ext cx="3028950" cy="512762"/>
            <a:chOff x="-17122" y="6915827"/>
            <a:chExt cx="3502889" cy="448798"/>
          </a:xfrm>
        </p:grpSpPr>
        <p:sp>
          <p:nvSpPr>
            <p:cNvPr id="14" name="Rectangle 13"/>
            <p:cNvSpPr/>
            <p:nvPr/>
          </p:nvSpPr>
          <p:spPr>
            <a:xfrm>
              <a:off x="-17122" y="6915827"/>
              <a:ext cx="617624" cy="448798"/>
            </a:xfrm>
            <a:prstGeom prst="rect">
              <a:avLst/>
            </a:prstGeom>
            <a:solidFill>
              <a:srgbClr val="0099AB"/>
            </a:solidFill>
            <a:ln>
              <a:solidFill>
                <a:srgbClr val="009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153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171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4194" y="6915827"/>
              <a:ext cx="617624" cy="448798"/>
            </a:xfrm>
            <a:prstGeom prst="rect">
              <a:avLst/>
            </a:prstGeom>
            <a:solidFill>
              <a:srgbClr val="3BC2D7"/>
            </a:solidFill>
            <a:ln>
              <a:solidFill>
                <a:srgbClr val="3BC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59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194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215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5510" y="6915827"/>
              <a:ext cx="617624" cy="448798"/>
            </a:xfrm>
            <a:prstGeom prst="rect">
              <a:avLst/>
            </a:prstGeom>
            <a:solidFill>
              <a:srgbClr val="005884"/>
            </a:solidFill>
            <a:ln>
              <a:solidFill>
                <a:srgbClr val="00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88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132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46826" y="6915827"/>
              <a:ext cx="617624" cy="448798"/>
            </a:xfrm>
            <a:prstGeom prst="rect">
              <a:avLst/>
            </a:prstGeom>
            <a:solidFill>
              <a:srgbClr val="002E48"/>
            </a:solidFill>
            <a:ln>
              <a:solidFill>
                <a:srgbClr val="002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0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46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8143" y="6915827"/>
              <a:ext cx="617624" cy="448798"/>
            </a:xfrm>
            <a:prstGeom prst="rect">
              <a:avLst/>
            </a:prstGeom>
            <a:solidFill>
              <a:srgbClr val="4C4C4E"/>
            </a:solidFill>
            <a:ln>
              <a:solidFill>
                <a:srgbClr val="4C4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R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G 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76</a:t>
              </a:r>
            </a:p>
            <a:p>
              <a:r>
                <a:rPr lang="pt-PT" sz="1000" b="1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  <a:r>
                <a:rPr lang="pt-PT" sz="1000" dirty="0">
                  <a:solidFill>
                    <a:prstClr val="white"/>
                  </a:solidFill>
                  <a:cs typeface="Arial" panose="020B0604020202020204" pitchFamily="34" charset="0"/>
                </a:rPr>
                <a:t> 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3949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3027-B0F0-43C5-88B2-DBB63AB8EE4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95894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6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3C60-23BE-4880-ACAC-0BF3CCF76A50}" type="datetimeFigureOut">
              <a:rPr lang="pt-PT" smtClean="0"/>
              <a:pPr/>
              <a:t>11/09/2023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794DCE-AFB5-49E4-B59C-3D2EE94DD5E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4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263090" y="6362136"/>
            <a:ext cx="10681449" cy="912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69243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1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2"/>
        </a:buClr>
        <a:buFont typeface="+mj-lt"/>
        <a:buAutoNum type="arabicPeriod" startAt="2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of the slide on one </a:t>
            </a:r>
            <a:br>
              <a:rPr lang="en-US" noProof="0" dirty="0"/>
            </a:br>
            <a:r>
              <a:rPr lang="en-US" noProof="0" dirty="0"/>
              <a:t>or two line(s) – Arial bold 20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258161" y="6357325"/>
            <a:ext cx="11137900" cy="91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3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95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3"/>
        </a:buClr>
        <a:buFont typeface="+mj-lt"/>
        <a:buAutoNum type="arabicPeriod" startAt="3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7355" y="227368"/>
            <a:ext cx="11665296" cy="8160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Title of the slide on one </a:t>
            </a:r>
            <a:br>
              <a:rPr lang="en-US" noProof="0"/>
            </a:br>
            <a:r>
              <a:rPr lang="en-US" noProof="0"/>
              <a:t>or two line(s) – Arial bold 20 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87355" y="1124744"/>
            <a:ext cx="11665296" cy="494454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 – Arial regular 16pt</a:t>
            </a:r>
          </a:p>
          <a:p>
            <a:pPr lvl="1"/>
            <a:r>
              <a:rPr lang="en-US" noProof="0"/>
              <a:t>Text level 1 – Arial regular 16pt </a:t>
            </a:r>
          </a:p>
          <a:p>
            <a:pPr lvl="2"/>
            <a:r>
              <a:rPr lang="en-US" noProof="0"/>
              <a:t>Text level 2 – Arial regular 14pt</a:t>
            </a:r>
          </a:p>
          <a:p>
            <a:pPr lvl="3"/>
            <a:r>
              <a:rPr lang="en-US" noProof="0"/>
              <a:t>Text level 2 – Arial regular 14pt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71859" y="6404819"/>
            <a:ext cx="575733" cy="336549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4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56" y="6132135"/>
            <a:ext cx="595200" cy="657239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10080443" y="6387222"/>
            <a:ext cx="87658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 smtClean="0"/>
            </a:lvl1pPr>
          </a:lstStyle>
          <a:p>
            <a:pPr algn="r"/>
            <a:fld id="{4E049887-E100-3441-B5F4-B6EE3FCB7684}" type="datetime1">
              <a:rPr lang="en-US">
                <a:solidFill>
                  <a:prstClr val="black"/>
                </a:solidFill>
              </a:rPr>
              <a:pPr algn="r"/>
              <a:t>9/11/2023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1967542" y="6387222"/>
            <a:ext cx="8112901" cy="366183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>
              <a:defRPr lang="fr-FR" sz="1067"/>
            </a:lvl1pPr>
          </a:lstStyle>
          <a:p>
            <a:pPr algn="r"/>
            <a:r>
              <a:rPr lang="en-US">
                <a:solidFill>
                  <a:prstClr val="black"/>
                </a:solidFill>
              </a:rPr>
              <a:t>Title of the presentation (Footer can be personalized as follow: Insert / Header and footer)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-845535" y="206008"/>
            <a:ext cx="13883069" cy="6391344"/>
            <a:chOff x="-612582" y="154506"/>
            <a:chExt cx="10412302" cy="4793508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>
              <a:off x="-612576" y="1380080"/>
              <a:ext cx="547317" cy="504000"/>
            </a:xfrm>
            <a:prstGeom prst="rect">
              <a:avLst/>
            </a:prstGeom>
            <a:solidFill>
              <a:srgbClr val="E31D1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26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-612576" y="1992867"/>
              <a:ext cx="547317" cy="504000"/>
            </a:xfrm>
            <a:prstGeom prst="rect">
              <a:avLst/>
            </a:prstGeom>
            <a:solidFill>
              <a:srgbClr val="FF7F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127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50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-612582" y="2605654"/>
              <a:ext cx="547316" cy="504000"/>
            </a:xfrm>
            <a:prstGeom prst="rect">
              <a:avLst/>
            </a:prstGeom>
            <a:solidFill>
              <a:srgbClr val="FFC72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199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44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-612576" y="3218441"/>
              <a:ext cx="547317" cy="504000"/>
            </a:xfrm>
            <a:prstGeom prst="rect">
              <a:avLst/>
            </a:prstGeom>
            <a:solidFill>
              <a:srgbClr val="00AA5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170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90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-612576" y="3831228"/>
              <a:ext cx="547317" cy="504000"/>
            </a:xfrm>
            <a:prstGeom prst="rect">
              <a:avLst/>
            </a:prstGeom>
            <a:solidFill>
              <a:srgbClr val="3CD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60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219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192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 userDrawn="1"/>
          </p:nvSpPr>
          <p:spPr bwMode="auto">
            <a:xfrm>
              <a:off x="-612576" y="154506"/>
              <a:ext cx="547317" cy="5040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 userDrawn="1"/>
          </p:nvSpPr>
          <p:spPr bwMode="auto">
            <a:xfrm>
              <a:off x="-612576" y="767293"/>
              <a:ext cx="547317" cy="50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R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G 255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prstClr val="black"/>
                  </a:solidFill>
                  <a:cs typeface="Arial" pitchFamily="34" charset="0"/>
                </a:rPr>
                <a:t>B 255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 userDrawn="1"/>
          </p:nvSpPr>
          <p:spPr bwMode="auto">
            <a:xfrm>
              <a:off x="-612576" y="4444014"/>
              <a:ext cx="547317" cy="504000"/>
            </a:xfrm>
            <a:prstGeom prst="rect">
              <a:avLst/>
            </a:prstGeom>
            <a:solidFill>
              <a:srgbClr val="007B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R 0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G 123</a:t>
              </a:r>
            </a:p>
            <a:p>
              <a:pPr eaLnBrk="0" hangingPunct="0">
                <a:defRPr/>
              </a:pPr>
              <a:r>
                <a:rPr lang="en-US" sz="1200" kern="0" dirty="0">
                  <a:solidFill>
                    <a:srgbClr val="FFFFFF"/>
                  </a:solidFill>
                  <a:cs typeface="Arial" pitchFamily="34" charset="0"/>
                </a:rPr>
                <a:t>B 223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gray">
            <a:xfrm>
              <a:off x="9252520" y="260565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gray">
            <a:xfrm>
              <a:off x="9252520" y="3218441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gray">
            <a:xfrm>
              <a:off x="9252520" y="4444014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>
              <a:off x="9252520" y="3831228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>
              <a:off x="9252520" y="1380080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9252520" y="1992867"/>
              <a:ext cx="547200" cy="50400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gray">
          <a:xfrm rot="10800000">
            <a:off x="268111" y="6360951"/>
            <a:ext cx="11137900" cy="927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/>
  <p:hf hdr="0"/>
  <p:txStyles>
    <p:titleStyle>
      <a:lvl1pPr marL="472006" indent="-472006" algn="l" defTabSz="1219170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Font typeface="+mj-lt"/>
        <a:buAutoNum type="arabicPeriod"/>
        <a:defRPr sz="26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353475" indent="249760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7061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6709" indent="234945" algn="l" defTabSz="1219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115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27052" y="452974"/>
            <a:ext cx="576395" cy="863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00.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27075" y="1653120"/>
            <a:ext cx="11137900" cy="3888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Text level 1</a:t>
            </a:r>
          </a:p>
          <a:p>
            <a:pPr lvl="1"/>
            <a:r>
              <a:rPr lang="en-US" noProof="0"/>
              <a:t>Text level 2 </a:t>
            </a:r>
          </a:p>
          <a:p>
            <a:pPr lvl="2"/>
            <a:r>
              <a:rPr lang="en-US" noProof="0"/>
              <a:t>Text level 3</a:t>
            </a:r>
          </a:p>
          <a:p>
            <a:pPr lvl="3"/>
            <a:r>
              <a:rPr lang="en-US" noProof="0"/>
              <a:t>Text level 4</a:t>
            </a:r>
          </a:p>
          <a:p>
            <a:pPr lvl="4"/>
            <a:r>
              <a:rPr lang="en-US" noProof="0"/>
              <a:t>Text level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27052" y="6307223"/>
            <a:ext cx="575734" cy="336550"/>
          </a:xfrm>
          <a:prstGeom prst="rect">
            <a:avLst/>
          </a:prstGeom>
        </p:spPr>
        <p:txBody>
          <a:bodyPr vert="horz" lIns="0" tIns="0" rIns="0" bIns="3600" rtlCol="0" anchor="b" anchorCtr="0">
            <a:noAutofit/>
          </a:bodyPr>
          <a:lstStyle>
            <a:lvl1pPr algn="l">
              <a:defRPr sz="1020" b="1">
                <a:solidFill>
                  <a:schemeClr val="tx1"/>
                </a:solidFill>
              </a:defRPr>
            </a:lvl1pPr>
          </a:lstStyle>
          <a:p>
            <a:pPr defTabSz="932540"/>
            <a:fld id="{733122C9-A0B9-462F-8757-0847AD287B63}" type="slidenum">
              <a:rPr lang="en-US" smtClean="0">
                <a:solidFill>
                  <a:prstClr val="black"/>
                </a:solidFill>
              </a:rPr>
              <a:pPr defTabSz="93254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06" y="6026616"/>
            <a:ext cx="595200" cy="657239"/>
          </a:xfrm>
          <a:prstGeom prst="rect">
            <a:avLst/>
          </a:prstGeom>
        </p:spPr>
      </p:pic>
      <p:sp>
        <p:nvSpPr>
          <p:cNvPr id="11" name="Espace réservé du pied de page 12"/>
          <p:cNvSpPr>
            <a:spLocks noGrp="1"/>
          </p:cNvSpPr>
          <p:nvPr>
            <p:ph type="ftr" sz="quarter" idx="3"/>
          </p:nvPr>
        </p:nvSpPr>
        <p:spPr bwMode="gray">
          <a:xfrm>
            <a:off x="1200155" y="6307223"/>
            <a:ext cx="9350774" cy="336550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algn="r" defTabSz="932540" rtl="0" eaLnBrk="1" latinLnBrk="0" hangingPunct="1">
              <a:defRPr lang="en-US" sz="102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PT" dirty="0">
                <a:solidFill>
                  <a:prstClr val="black"/>
                </a:solidFill>
              </a:rPr>
              <a:t>B2C VAI MAIS LONGE EM 2018</a:t>
            </a:r>
          </a:p>
        </p:txBody>
      </p:sp>
    </p:spTree>
    <p:extLst>
      <p:ext uri="{BB962C8B-B14F-4D97-AF65-F5344CB8AC3E}">
        <p14:creationId xmlns:p14="http://schemas.microsoft.com/office/powerpoint/2010/main" val="27294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</p:sldLayoutIdLst>
  <p:transition/>
  <p:hf hdr="0" dt="0"/>
  <p:txStyles>
    <p:titleStyle>
      <a:lvl1pPr algn="l" defTabSz="932540" rtl="0" eaLnBrk="1" latinLnBrk="0" hangingPunct="1">
        <a:lnSpc>
          <a:spcPct val="95000"/>
        </a:lnSpc>
        <a:spcBef>
          <a:spcPct val="0"/>
        </a:spcBef>
        <a:buNone/>
        <a:defRPr sz="2143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itchFamily="34" charset="0"/>
        <a:buNone/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46856" algn="l" defTabSz="932540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"/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 2" panose="05020102010507070707" pitchFamily="18" charset="2"/>
        <a:buChar char="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422212" indent="146856" algn="l" defTabSz="9325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50000"/>
        <a:buFont typeface="Arial" panose="020B0604020202020204" pitchFamily="34" charset="0"/>
        <a:buChar char="▬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256448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030754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97025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963297" indent="-233134" algn="l" defTabSz="932540" rtl="0" eaLnBrk="1" latinLnBrk="0" hangingPunct="1">
        <a:spcBef>
          <a:spcPct val="20000"/>
        </a:spcBef>
        <a:buFont typeface="Arial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272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54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80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08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350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619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3891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163" algn="l" defTabSz="93254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9027-7697-47A5-9D0A-D81E84DA452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11/09/2023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2A4B-76CC-43E9-A753-67282F63485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icelabs.com/site/innovationaward/rul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E1B1C-2330-6EA5-EB3D-F4E88A3CE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1537712"/>
            <a:ext cx="10692406" cy="37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910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160330" cy="430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Born from Knowledge (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scientific and technological Knowledge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valorisation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promoted by the Portuguese National Innovation Agency (ANI).  Through the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Awards, ANI intends to distinguish projects that are “born from Knowledge”, as well as companies that stand out in terms of Research &amp; Development (R&amp;D) activities, in innovation competitions and awards that already exist in Portugal.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 identify: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members in the founder team;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PhDs in the founder team;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of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 the founder team;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case the application becomes one of the AIIA shortlisted Portuguese Startups or Portuguese students eligible to receive the BFK Award:</a:t>
            </a:r>
          </a:p>
          <a:p>
            <a:pPr lvl="2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the founder team’s resume must be provided after the shortlist has been announced</a:t>
            </a:r>
          </a:p>
          <a:p>
            <a:pPr lvl="2">
              <a:lnSpc>
                <a:spcPct val="150000"/>
              </a:lnSpc>
            </a:pP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it will be granted the chance to the team to provide any other document or file that the team think might be insightful for the </a:t>
            </a:r>
            <a:r>
              <a:rPr lang="en-US" sz="11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Awards’ jury</a:t>
            </a:r>
          </a:p>
        </p:txBody>
      </p:sp>
    </p:spTree>
    <p:extLst>
      <p:ext uri="{BB962C8B-B14F-4D97-AF65-F5344CB8AC3E}">
        <p14:creationId xmlns:p14="http://schemas.microsoft.com/office/powerpoint/2010/main" val="84008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7.1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reasons and activities that originated this project. Consider mentioning R&amp;D activities:</a:t>
            </a:r>
          </a:p>
        </p:txBody>
      </p:sp>
    </p:spTree>
    <p:extLst>
      <p:ext uri="{BB962C8B-B14F-4D97-AF65-F5344CB8AC3E}">
        <p14:creationId xmlns:p14="http://schemas.microsoft.com/office/powerpoint/2010/main" val="17924717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7.2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this project’s collaborative processes and explain your collaboration strategies. For example, collaboration/partnerships with universities, research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centres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825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7.3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BfK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ANI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project’s intellectual property and knowledge protection strategy:</a:t>
            </a:r>
          </a:p>
        </p:txBody>
      </p:sp>
    </p:spTree>
    <p:extLst>
      <p:ext uri="{BB962C8B-B14F-4D97-AF65-F5344CB8AC3E}">
        <p14:creationId xmlns:p14="http://schemas.microsoft.com/office/powerpoint/2010/main" val="22826901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Reasons to apply to the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Highlight what type of synergies are you expecting to build or do you foresee with Altice.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Other relevant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other relevant information that you would like us to consider.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76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Links for related information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this slide you should insert: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Startups only: link for “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certidão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permanente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(or code to access it) for Portugal; OR any other legal document proving startup's creation date; OR statement informing startup is not </a:t>
            </a:r>
            <a:r>
              <a:rPr lang="en-US"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yet incorporated; </a:t>
            </a:r>
            <a:r>
              <a:rPr lang="en-US" sz="14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Academy only: link for valid document proving you are or recently were a PhD student in an University from Portugal; </a:t>
            </a:r>
            <a:r>
              <a:rPr lang="en-US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your social media channels (when available);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for your website (when available);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relevant news (when available) if not available in any other slide;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Link(s) for papers, articles or patents (when available) if not available in any other slide;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relevant links to evaluate your project.</a:t>
            </a: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Mandatory information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PT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889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6152" y="-2302934"/>
            <a:ext cx="683697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60646" y="5305460"/>
            <a:ext cx="86530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ALTICE INTERNATIONAL INNOVATION AWARD</a:t>
            </a:r>
          </a:p>
          <a:p>
            <a:pPr defTabSz="825500" hangingPunct="0"/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Helvetica Neue"/>
                <a:cs typeface="Arial" pitchFamily="34" charset="0"/>
                <a:sym typeface="Helvetica Neue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092169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your start, read the following guidelines: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800" y="1066954"/>
            <a:ext cx="11061369" cy="319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our regulation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carefully before filling in this document and submitting your entry;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document should be in English; </a:t>
            </a:r>
            <a:r>
              <a:rPr lang="en-US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pt-PT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may add slides to this document (being about the same topic already covered by the current slides or about new topics you would like to address);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the current ones must keep their sequence (although new ones may be added in the middle) and their title should not be changed;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may change the layout of this document: colors, font, add images, 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 [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10-13] (topic number 7</a:t>
            </a:r>
            <a:r>
              <a:rPr lang="en-US"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are only 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mandatory for those who want to be eligible for the Born from Knowledge award;</a:t>
            </a:r>
          </a:p>
          <a:p>
            <a:pPr>
              <a:lnSpc>
                <a:spcPct val="150000"/>
              </a:lnSpc>
            </a:pPr>
            <a:endParaRPr lang="en-US" sz="1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Mandatory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09386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00" y="2767281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 of your project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Project description and goals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project/product/service you are submitting, as well as its main goals.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Project use cases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the main use cases of the project/product/service you are submitting.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Competitors identification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who are the main competitors of the project/product/service you are submitting, as well as the main differences between your project/product/service and theirs by highlighting your competitive advantages.</a:t>
            </a:r>
            <a:endParaRPr 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Value proposition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Identify the most important features and characteristics of the project/product/service you are submitting in order to make it special, unique and be the one chosen by the market.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Business model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Explain the business model of the project/product/service you are submitting.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800" y="464107"/>
            <a:ext cx="11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Growth potential and future perspectives </a:t>
            </a:r>
            <a:r>
              <a:rPr lang="en-US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8" y="1286029"/>
            <a:ext cx="1106136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growth potential of the project/product/service you are submitting. Also highlight the main future perspectives you have for it.</a:t>
            </a:r>
            <a:endParaRPr lang="pt-PT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93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472C4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ice_16-9_us_june_17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3.xml><?xml version="1.0" encoding="utf-8"?>
<a:theme xmlns:a="http://schemas.openxmlformats.org/drawingml/2006/main" name="altice_16-9_green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BFBDC602-42D1-483E-BB02-45D1E3DDCD08}"/>
    </a:ext>
  </a:extLst>
</a:theme>
</file>

<file path=ppt/theme/theme4.xml><?xml version="1.0" encoding="utf-8"?>
<a:theme xmlns:a="http://schemas.openxmlformats.org/drawingml/2006/main" name="1_altice_16-9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5011EB0E-BD36-49B5-94D9-7B41E686316E}"/>
    </a:ext>
  </a:extLst>
</a:theme>
</file>

<file path=ppt/theme/theme5.xml><?xml version="1.0" encoding="utf-8"?>
<a:theme xmlns:a="http://schemas.openxmlformats.org/drawingml/2006/main" name="PPT_Altice_16x9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tice_16-9_us_june_17.potx [Read-Only]" id="{1635697B-A180-4DCC-859A-8A77D4CA2C3C}" vid="{DB94B646-FC2E-4153-9C40-B1E8A17C6503}"/>
    </a:ext>
  </a:extLst>
</a:theme>
</file>

<file path=ppt/theme/theme6.xml><?xml version="1.0" encoding="utf-8"?>
<a:theme xmlns:a="http://schemas.openxmlformats.org/drawingml/2006/main" name="altice_blue">
  <a:themeElements>
    <a:clrScheme name="Altice">
      <a:dk1>
        <a:sysClr val="windowText" lastClr="000000"/>
      </a:dk1>
      <a:lt1>
        <a:sysClr val="window" lastClr="FFFFFF"/>
      </a:lt1>
      <a:dk2>
        <a:srgbClr val="8E8E8E"/>
      </a:dk2>
      <a:lt2>
        <a:srgbClr val="FFFFFF"/>
      </a:lt2>
      <a:accent1>
        <a:srgbClr val="FFC72C"/>
      </a:accent1>
      <a:accent2>
        <a:srgbClr val="00AA5A"/>
      </a:accent2>
      <a:accent3>
        <a:srgbClr val="007BDF"/>
      </a:accent3>
      <a:accent4>
        <a:srgbClr val="3CDBC0"/>
      </a:accent4>
      <a:accent5>
        <a:srgbClr val="E31D1A"/>
      </a:accent5>
      <a:accent6>
        <a:srgbClr val="FF7F3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41485d-ec02-437c-a9e1-406c74e71e15" xsi:nil="true"/>
    <lcf76f155ced4ddcb4097134ff3c332f xmlns="1941485d-ec02-437c-a9e1-406c74e71e15">
      <Terms xmlns="http://schemas.microsoft.com/office/infopath/2007/PartnerControls"/>
    </lcf76f155ced4ddcb4097134ff3c332f>
    <TaxCatchAll xmlns="003b8492-1e4e-4966-ba8a-217b64a5dd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1A86EBA6B1CA439E3EB956558ED1C2" ma:contentTypeVersion="16" ma:contentTypeDescription="Criar um novo documento." ma:contentTypeScope="" ma:versionID="648ae488a6941d78311e7542d894ecb4">
  <xsd:schema xmlns:xsd="http://www.w3.org/2001/XMLSchema" xmlns:xs="http://www.w3.org/2001/XMLSchema" xmlns:p="http://schemas.microsoft.com/office/2006/metadata/properties" xmlns:ns2="1941485d-ec02-437c-a9e1-406c74e71e15" xmlns:ns3="003b8492-1e4e-4966-ba8a-217b64a5ddd1" targetNamespace="http://schemas.microsoft.com/office/2006/metadata/properties" ma:root="true" ma:fieldsID="f7e821f6df5b02a124ee162610d0abd0" ns2:_="" ns3:_="">
    <xsd:import namespace="1941485d-ec02-437c-a9e1-406c74e71e15"/>
    <xsd:import namespace="003b8492-1e4e-4966-ba8a-217b64a5d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1485d-ec02-437c-a9e1-406c74e71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b9b2d589-b1fa-4add-a8cc-36614dd1c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1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b8492-1e4e-4966-ba8a-217b64a5d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3bd7cc-8541-4ccf-b246-833badd7568d}" ma:internalName="TaxCatchAll" ma:showField="CatchAllData" ma:web="003b8492-1e4e-4966-ba8a-217b64a5d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ED1DFE-3323-47C1-9449-906F6FA10DD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1941485d-ec02-437c-a9e1-406c74e71e15"/>
    <ds:schemaRef ds:uri="003b8492-1e4e-4966-ba8a-217b64a5ddd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E3E904-F539-4AF6-90FE-5D860B7635F3}"/>
</file>

<file path=customXml/itemProps3.xml><?xml version="1.0" encoding="utf-8"?>
<ds:datastoreItem xmlns:ds="http://schemas.openxmlformats.org/officeDocument/2006/customXml" ds:itemID="{D7D44BCF-1E00-401A-B71D-29D775935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779</Words>
  <Application>Microsoft Office PowerPoint</Application>
  <PresentationFormat>Widescreen</PresentationFormat>
  <Paragraphs>75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Office Theme</vt:lpstr>
      <vt:lpstr>altice_16-9_us_june_17</vt:lpstr>
      <vt:lpstr>altice_16-9_green</vt:lpstr>
      <vt:lpstr>1_altice_16-9_blue</vt:lpstr>
      <vt:lpstr>PPT_Altice_16x9</vt:lpstr>
      <vt:lpstr>altice_blue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Patrícia Monteiro</dc:creator>
  <cp:lastModifiedBy>Luis Manuel Pereira Reis</cp:lastModifiedBy>
  <cp:revision>221</cp:revision>
  <dcterms:created xsi:type="dcterms:W3CDTF">2018-01-25T09:18:56Z</dcterms:created>
  <dcterms:modified xsi:type="dcterms:W3CDTF">2023-09-11T17:43:55Z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0x010100651A86EBA6B1CA439E3EB956558ED1C2</vt:lpwstr>
  </property>
  <property fmtid="{D5CDD505-2E9C-101B-9397-08002B2CF9AE}" pid="3" name="MediaServiceImageTags">
    <vt:lpwstr/>
  </property>
</Properties>
</file>