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67" r:id="rId3"/>
    <p:sldId id="260" r:id="rId4"/>
    <p:sldId id="271" r:id="rId5"/>
    <p:sldId id="261" r:id="rId6"/>
    <p:sldId id="275" r:id="rId7"/>
    <p:sldId id="262" r:id="rId8"/>
    <p:sldId id="276" r:id="rId9"/>
    <p:sldId id="268" r:id="rId10"/>
    <p:sldId id="277" r:id="rId11"/>
    <p:sldId id="269" r:id="rId12"/>
    <p:sldId id="279" r:id="rId13"/>
    <p:sldId id="278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9BCF1-CABE-4F3D-81D2-07DC6BE437F6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5E126-3B4F-49F1-82AD-AC9805822D8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0SP91D9J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hlinkClick r:id="rId3"/>
              </a:rPr>
              <a:t>http://www.youtube.com/watch?v=UU0SP91D9Js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E126-3B4F-49F1-82AD-AC9805822D8F}" type="slidenum">
              <a:rPr lang="pt-PT" smtClean="0"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E126-3B4F-49F1-82AD-AC9805822D8F}" type="slidenum">
              <a:rPr lang="pt-PT" smtClean="0"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E126-3B4F-49F1-82AD-AC9805822D8F}" type="slidenum">
              <a:rPr lang="pt-PT" smtClean="0"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E126-3B4F-49F1-82AD-AC9805822D8F}" type="slidenum">
              <a:rPr lang="pt-PT" smtClean="0"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E126-3B4F-49F1-82AD-AC9805822D8F}" type="slidenum">
              <a:rPr lang="pt-PT" smtClean="0"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5E126-3B4F-49F1-82AD-AC9805822D8F}" type="slidenum">
              <a:rPr lang="pt-PT" smtClean="0"/>
              <a:t>13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E066-AAA8-4862-911E-399BCC81CB87}" type="datetimeFigureOut">
              <a:rPr lang="pt-PT" smtClean="0"/>
              <a:t>30-11-2010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D9FB-ACED-482D-AF6E-E237D719111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SA\Desktop\DOVE_000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SCN5183.JPG"/>
          <p:cNvPicPr>
            <a:picLocks noChangeAspect="1"/>
          </p:cNvPicPr>
          <p:nvPr/>
        </p:nvPicPr>
        <p:blipFill>
          <a:blip r:embed="rId3" cstate="print"/>
          <a:srcRect t="19279"/>
          <a:stretch>
            <a:fillRect/>
          </a:stretch>
        </p:blipFill>
        <p:spPr>
          <a:xfrm>
            <a:off x="1115616" y="1944216"/>
            <a:ext cx="6972267" cy="42210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1032" y="6926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cs typeface="Times New Roman" pitchFamily="18" charset="0"/>
              </a:rPr>
              <a:t>DOVE for real </a:t>
            </a:r>
            <a:r>
              <a:rPr lang="pt-PT" sz="6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cs typeface="Times New Roman" pitchFamily="18" charset="0"/>
              </a:rPr>
              <a:t>people</a:t>
            </a:r>
            <a:endParaRPr lang="pt-PT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ove.jpg"/>
          <p:cNvPicPr/>
          <p:nvPr/>
        </p:nvPicPr>
        <p:blipFill>
          <a:blip r:embed="rId4" cstate="print"/>
          <a:srcRect l="20392" t="20998" r="28997" b="16793"/>
          <a:stretch>
            <a:fillRect/>
          </a:stretch>
        </p:blipFill>
        <p:spPr>
          <a:xfrm>
            <a:off x="755576" y="692696"/>
            <a:ext cx="7740352" cy="54726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7584" y="256780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does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DOVE´s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differ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competitors</a:t>
            </a:r>
            <a:endParaRPr lang="pt-PT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http://t2.gstatic.com/images?q=tbn:ANd9GcS3XSIchUGPe5_De5X7lt3xUushzzJ9AD-HwKcj7eRGM4-ofssnA70FGlDZ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9552" y="764704"/>
            <a:ext cx="81369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SANNEX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ell hydrated  and healthy skin, it´s more functional - offers solutions</a:t>
            </a:r>
          </a:p>
          <a:p>
            <a:pPr algn="ctr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JONHSON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Caring and soft solutions for sensitive skins, create emotional bonds </a:t>
            </a:r>
          </a:p>
          <a:p>
            <a:pPr algn="ctr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PALMOLIVE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rovide natural experiences  </a:t>
            </a: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NIVEA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Supplies the tools to everyday women to feel their best</a:t>
            </a:r>
          </a:p>
          <a:p>
            <a:pPr algn="ctr"/>
            <a:endParaRPr lang="en-US" sz="22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DOVE</a:t>
            </a: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Hydratation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and simplicity  </a:t>
            </a:r>
          </a:p>
          <a:p>
            <a:pPr algn="just"/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M:\config\profiles\Desktop\DOVE\Pomba Pro 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853113"/>
            <a:ext cx="1828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4050"/>
            <a:ext cx="3009900" cy="1123950"/>
          </a:xfrm>
          <a:prstGeom prst="rect">
            <a:avLst/>
          </a:prstGeom>
        </p:spPr>
      </p:pic>
      <p:pic>
        <p:nvPicPr>
          <p:cNvPr id="9" name="Imagem 8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734050"/>
            <a:ext cx="3168352" cy="1123950"/>
          </a:xfrm>
          <a:prstGeom prst="rect">
            <a:avLst/>
          </a:prstGeom>
        </p:spPr>
      </p:pic>
      <p:pic>
        <p:nvPicPr>
          <p:cNvPr id="10" name="Imagem 9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4100" y="5734050"/>
            <a:ext cx="300990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597352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 differences: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Communication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Positioning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Beauty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Shows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true beauty and is the only brand appealing to real women</a:t>
            </a:r>
            <a:endParaRPr lang="pt-PT" sz="2800" dirty="0"/>
          </a:p>
        </p:txBody>
      </p:sp>
      <p:sp>
        <p:nvSpPr>
          <p:cNvPr id="27650" name="AutoShape 2" descr="http://t2.gstatic.com/images?q=tbn:ANd9GcS3XSIchUGPe5_De5X7lt3xUushzzJ9AD-HwKcj7eRGM4-ofssnA70FGlDZ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7652" name="AutoShape 4" descr="http://t2.gstatic.com/images?q=tbn:ANd9GcS3XSIchUGPe5_De5X7lt3xUushzzJ9AD-HwKcj7eRGM4-ofssnA70FGlDZ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" name="Imagem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44601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8156" y="3429000"/>
            <a:ext cx="361605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0648"/>
            <a:ext cx="2448272" cy="229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ove.jpg"/>
          <p:cNvPicPr/>
          <p:nvPr/>
        </p:nvPicPr>
        <p:blipFill>
          <a:blip r:embed="rId4" cstate="print"/>
          <a:srcRect l="20392" t="20998" r="28997" b="16793"/>
          <a:stretch>
            <a:fillRect/>
          </a:stretch>
        </p:blipFill>
        <p:spPr>
          <a:xfrm>
            <a:off x="864096" y="692696"/>
            <a:ext cx="7380312" cy="5400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0040" y="2348880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DOVE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advantage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social-cultural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trends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pt-PT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4127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393305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latin typeface="Times New Roman" pitchFamily="18" charset="0"/>
                <a:cs typeface="Times New Roman" pitchFamily="18" charset="0"/>
              </a:rPr>
              <a:t>segment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69%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deserve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opt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for DOVE</a:t>
            </a:r>
          </a:p>
          <a:p>
            <a:pPr lvl="1">
              <a:buFont typeface="Wingdings" pitchFamily="2" charset="2"/>
              <a:buChar char="Ø"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face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cream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niveaformen.pt/media/1/12198477050660/nfm08402_11_sensitive_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504056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P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pt-P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pt-P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4127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91880" y="83671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pt-PT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pt-P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99592" y="1772816"/>
          <a:ext cx="7704856" cy="267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pt-PT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Strenghts</a:t>
                      </a:r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Weakness</a:t>
                      </a:r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4132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PT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  <a:r>
                        <a:rPr lang="en-US" sz="2000" i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reading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i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Relevant information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i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Helps us to know the brand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i="0" baseline="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 problem development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en-US" sz="2000" i="0" baseline="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en-US" sz="2000" i="0" baseline="0" noProof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pt-PT" sz="20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First title doesn´t correspond to the information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Vasenol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competitor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Where is the men products?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Repetitive Questions </a:t>
                      </a:r>
                      <a:endParaRPr lang="en-GB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en-GB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pt-PT" sz="20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VE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552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</a:t>
            </a:r>
            <a:endParaRPr lang="pt-PT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576" y="1268760"/>
          <a:ext cx="7704856" cy="419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pt-PT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Opportunities</a:t>
                      </a:r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Threaths</a:t>
                      </a:r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20413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Increasing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men concern with personal image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General increase of the concerns with personal hygienic, care of body and face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Growing of the market (0,7% in 2007 to 2008)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About ¾ of Portuguese use beauty care products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Innovation</a:t>
                      </a:r>
                      <a:endParaRPr lang="en-US" sz="200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Ne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w trends in the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Environmental concerns</a:t>
                      </a:r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Environmental concerns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Economic crisis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Competitive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market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Competitors don´t use palm oil in their product </a:t>
                      </a:r>
                    </a:p>
                    <a:p>
                      <a:pPr algn="just">
                        <a:buNone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buNone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m 9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4050"/>
            <a:ext cx="3009900" cy="1123950"/>
          </a:xfrm>
          <a:prstGeom prst="rect">
            <a:avLst/>
          </a:prstGeom>
        </p:spPr>
      </p:pic>
      <p:pic>
        <p:nvPicPr>
          <p:cNvPr id="11" name="Imagem 10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734050"/>
            <a:ext cx="3009900" cy="1123950"/>
          </a:xfrm>
          <a:prstGeom prst="rect">
            <a:avLst/>
          </a:prstGeom>
        </p:spPr>
      </p:pic>
      <p:pic>
        <p:nvPicPr>
          <p:cNvPr id="12" name="Imagem 11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4100" y="5734050"/>
            <a:ext cx="300990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552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</a:t>
            </a:r>
            <a:endParaRPr lang="pt-PT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m 9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4268" y="5734050"/>
            <a:ext cx="3009900" cy="112395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576" y="1196752"/>
          <a:ext cx="7704856" cy="405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75708">
                <a:tc>
                  <a:txBody>
                    <a:bodyPr/>
                    <a:lstStyle/>
                    <a:p>
                      <a:pPr algn="ctr"/>
                      <a:r>
                        <a:rPr lang="pt-PT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Strenghts</a:t>
                      </a:r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Weakness</a:t>
                      </a:r>
                      <a:endParaRPr lang="pt-PT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567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Dove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is one of the main Shower Gel brand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Strong communication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strategies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“Real Beauty”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Powerful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advertising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Great communication and distribution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Differentiation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Brand that loved by consumers</a:t>
                      </a:r>
                    </a:p>
                    <a:p>
                      <a:pPr algn="ctr"/>
                      <a:endParaRPr lang="pt-PT" sz="20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Some weak segments:</a:t>
                      </a:r>
                    </a:p>
                    <a:p>
                      <a:pPr algn="just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  - Men</a:t>
                      </a:r>
                    </a:p>
                    <a:p>
                      <a:pPr algn="just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  -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Hair</a:t>
                      </a:r>
                    </a:p>
                    <a:p>
                      <a:pPr algn="just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  - Young 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 advertisement and products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Has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one of the higher price in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Shower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gel (comparing with competition)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Environmental issues (about the palm oil)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Easy to substitute</a:t>
                      </a:r>
                      <a:endParaRPr lang="pt-PT" sz="20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m 10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4100" y="5734050"/>
            <a:ext cx="3009900" cy="1123950"/>
          </a:xfrm>
          <a:prstGeom prst="rect">
            <a:avLst/>
          </a:prstGeom>
        </p:spPr>
      </p:pic>
      <p:pic>
        <p:nvPicPr>
          <p:cNvPr id="12" name="Imagem 11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32" y="5734050"/>
            <a:ext cx="300990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6668"/>
          <a:stretch>
            <a:fillRect/>
          </a:stretch>
        </p:blipFill>
        <p:spPr bwMode="auto">
          <a:xfrm>
            <a:off x="0" y="-31924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ove.jpg"/>
          <p:cNvPicPr/>
          <p:nvPr/>
        </p:nvPicPr>
        <p:blipFill>
          <a:blip r:embed="rId4" cstate="print"/>
          <a:srcRect l="20392" t="20998" r="28997" b="16793"/>
          <a:stretch>
            <a:fillRect/>
          </a:stretch>
        </p:blipFill>
        <p:spPr>
          <a:xfrm>
            <a:off x="1043608" y="692696"/>
            <a:ext cx="7380312" cy="53012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87624" y="24208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DOVE do to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recover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suffered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Greenpeace </a:t>
            </a:r>
            <a:r>
              <a:rPr lang="pt-P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ttack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pt-PT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692696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Environmental Friends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Concept to DOVE </a:t>
            </a:r>
          </a:p>
          <a:p>
            <a:pPr algn="ctr"/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“Green Beauty for Real People” 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Take off from the market the products with palm oil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percentage of sales revenues reverting to combat deforestation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Make a advertising campaign showing the DOVE concerns with environment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all products refer this concerns  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Minimizing Packaging 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Efficient transport  (reducing CO2 emission)</a:t>
            </a:r>
          </a:p>
          <a:p>
            <a:pPr algn="ctr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M:\config\profiles\Desktop\DOVE\Pomba Pro 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661248"/>
            <a:ext cx="1828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ove.jpg"/>
          <p:cNvPicPr/>
          <p:nvPr/>
        </p:nvPicPr>
        <p:blipFill>
          <a:blip r:embed="rId4" cstate="print"/>
          <a:srcRect l="20392" t="20998" r="28997" b="16793"/>
          <a:stretch>
            <a:fillRect/>
          </a:stretch>
        </p:blipFill>
        <p:spPr>
          <a:xfrm>
            <a:off x="827584" y="692696"/>
            <a:ext cx="7596336" cy="5400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9552" y="191683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decid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to a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repositioning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concept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pt-PT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548680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 Beauty, Real Concerns”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“Green Beauty for Real People” 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Outdoors and TV advertising</a:t>
            </a:r>
          </a:p>
          <a:p>
            <a:pPr algn="just">
              <a:buFont typeface="Wingdings" pitchFamily="2" charset="2"/>
              <a:buChar char="ü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Images from nature, first showing a forest with no trees, and gradually the image starts to have more trees. 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idea is to show in one side “We don´t want a world like this” and in the other side “So we do this”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Put everything in YouTube, lets share to everyone</a:t>
            </a:r>
          </a:p>
          <a:p>
            <a:pPr algn="ctr">
              <a:buFont typeface="Wingdings" pitchFamily="2" charset="2"/>
              <a:buChar char="ü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Facebook: Create a DOVE application for Farmville where people can plant trees and take care of the, and with that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M:\config\profiles\Desktop\DOVE\Pomba Pro 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853113"/>
            <a:ext cx="1828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6668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ove.jpg"/>
          <p:cNvPicPr/>
          <p:nvPr/>
        </p:nvPicPr>
        <p:blipFill>
          <a:blip r:embed="rId4" cstate="print"/>
          <a:srcRect l="20392" t="20998" r="28997" b="16793"/>
          <a:stretch>
            <a:fillRect/>
          </a:stretch>
        </p:blipFill>
        <p:spPr>
          <a:xfrm>
            <a:off x="936104" y="836712"/>
            <a:ext cx="7308304" cy="511256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528" y="234888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Ingridients</a:t>
            </a:r>
            <a:r>
              <a:rPr lang="pt-P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repositioning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communication</a:t>
            </a:r>
            <a:endParaRPr lang="pt-PT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980728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we change the ingredients of DOVE products, the brand will stop being associated with killing the environment and attract ecological costumers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new approach  will be bio-organic products considering the new trends in consumer behavior. Nowadays people care more about natural solutions for the skin care. 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Make a reformulation on packaging, transportation and make donations (as said before)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M:\config\profiles\Desktop\DOVE\Pomba Pro 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853113"/>
            <a:ext cx="1828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590</Words>
  <Application>Microsoft Office PowerPoint</Application>
  <PresentationFormat>Apresentação no Ecrã (4:3)</PresentationFormat>
  <Paragraphs>126</Paragraphs>
  <Slides>16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MARISA</dc:creator>
  <cp:lastModifiedBy>MARISA</cp:lastModifiedBy>
  <cp:revision>34</cp:revision>
  <dcterms:created xsi:type="dcterms:W3CDTF">2010-11-30T11:17:25Z</dcterms:created>
  <dcterms:modified xsi:type="dcterms:W3CDTF">2010-11-30T15:14:49Z</dcterms:modified>
</cp:coreProperties>
</file>