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6" r:id="rId2"/>
    <p:sldId id="257" r:id="rId3"/>
    <p:sldId id="260" r:id="rId4"/>
    <p:sldId id="270" r:id="rId5"/>
    <p:sldId id="259" r:id="rId6"/>
    <p:sldId id="266" r:id="rId7"/>
    <p:sldId id="262" r:id="rId8"/>
    <p:sldId id="269" r:id="rId9"/>
    <p:sldId id="263" r:id="rId10"/>
    <p:sldId id="271" r:id="rId11"/>
    <p:sldId id="268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4" autoAdjust="0"/>
    <p:restoredTop sz="94660"/>
  </p:normalViewPr>
  <p:slideViewPr>
    <p:cSldViewPr snapToGrid="0" snapToObjects="1">
      <p:cViewPr varScale="1">
        <p:scale>
          <a:sx n="37" d="100"/>
          <a:sy n="37" d="100"/>
        </p:scale>
        <p:origin x="-33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19/05/15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19/05/15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nvestopedia.com/terms/d/deflation.asp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Eurozone Deflation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1999"/>
            <a:ext cx="6461760" cy="2101927"/>
          </a:xfrm>
        </p:spPr>
        <p:txBody>
          <a:bodyPr>
            <a:normAutofit/>
          </a:bodyPr>
          <a:lstStyle/>
          <a:p>
            <a:r>
              <a:rPr lang="en-US" dirty="0" smtClean="0"/>
              <a:t>Work done by: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Gulam Sidique </a:t>
            </a:r>
          </a:p>
          <a:p>
            <a:pPr marL="342900" indent="-342900">
              <a:buFont typeface="Arial"/>
              <a:buChar char="•"/>
            </a:pPr>
            <a:r>
              <a:rPr lang="en-US" dirty="0" err="1" smtClean="0"/>
              <a:t>Inês</a:t>
            </a:r>
            <a:r>
              <a:rPr lang="en-US" dirty="0" smtClean="0"/>
              <a:t> </a:t>
            </a:r>
            <a:r>
              <a:rPr lang="en-US" dirty="0" err="1" smtClean="0"/>
              <a:t>Rolim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Luciana </a:t>
            </a:r>
            <a:r>
              <a:rPr lang="en-US" dirty="0" err="1" smtClean="0"/>
              <a:t>Somma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Tong </a:t>
            </a:r>
            <a:r>
              <a:rPr lang="en-US" dirty="0" err="1" smtClean="0"/>
              <a:t>Xie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743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pt-PT" dirty="0" err="1" smtClean="0"/>
              <a:t>Monetary</a:t>
            </a:r>
            <a:r>
              <a:rPr lang="pt-PT" dirty="0" smtClean="0"/>
              <a:t> </a:t>
            </a:r>
            <a:r>
              <a:rPr lang="pt-PT" dirty="0" err="1" smtClean="0"/>
              <a:t>Policy</a:t>
            </a:r>
            <a:endParaRPr lang="pt-PT" dirty="0" smtClean="0"/>
          </a:p>
          <a:p>
            <a:pPr>
              <a:lnSpc>
                <a:spcPct val="200000"/>
              </a:lnSpc>
            </a:pPr>
            <a:r>
              <a:rPr lang="pt-PT" dirty="0" err="1" smtClean="0"/>
              <a:t>Unconventional</a:t>
            </a:r>
            <a:r>
              <a:rPr lang="pt-PT" dirty="0" smtClean="0"/>
              <a:t> </a:t>
            </a:r>
            <a:r>
              <a:rPr lang="pt-PT" dirty="0" err="1" smtClean="0"/>
              <a:t>Monetary</a:t>
            </a:r>
            <a:r>
              <a:rPr lang="pt-PT" dirty="0" smtClean="0"/>
              <a:t> Policies 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Helicopter drop – print </a:t>
            </a:r>
            <a:r>
              <a:rPr lang="en-US" dirty="0" smtClean="0"/>
              <a:t>money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Quantitative </a:t>
            </a:r>
            <a:r>
              <a:rPr lang="en-US" dirty="0" smtClean="0"/>
              <a:t>easing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Change </a:t>
            </a:r>
            <a:r>
              <a:rPr lang="en-US" dirty="0"/>
              <a:t>inflation </a:t>
            </a:r>
            <a:r>
              <a:rPr lang="en-US" dirty="0" smtClean="0"/>
              <a:t>expectations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Devaluation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Fiscal Policy</a:t>
            </a:r>
          </a:p>
        </p:txBody>
      </p:sp>
      <p:pic>
        <p:nvPicPr>
          <p:cNvPr id="1026" name="Picture 2" descr="http://www.silverbearcafe.com/private/10.11/images/inflation-or-deflation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918" y="348342"/>
            <a:ext cx="2858294" cy="269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7459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retain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did deflation of euro reach a peak?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What caused deflation?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was the role of ECB?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006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194489"/>
            <a:ext cx="7620000" cy="1143000"/>
          </a:xfrm>
        </p:spPr>
        <p:txBody>
          <a:bodyPr/>
          <a:lstStyle/>
          <a:p>
            <a:r>
              <a:rPr lang="en-US" dirty="0" smtClean="0"/>
              <a:t>Thank You for Your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093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retain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did deflation of euro reach a peak?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What caused deflation?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was the role of ECB?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523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Deflation?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59117" y="2101934"/>
            <a:ext cx="5591143" cy="458043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56650" y="6282137"/>
            <a:ext cx="7631402" cy="400233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537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 descr="ECBExchangeRateEURvsUSD_04-01-1999_21-03-2015.jpg"/>
          <p:cNvPicPr>
            <a:picLocks noChangeAspect="1"/>
          </p:cNvPicPr>
          <p:nvPr/>
        </p:nvPicPr>
        <p:blipFill>
          <a:blip r:embed="rId2" cstate="print"/>
          <a:srcRect b="13801"/>
          <a:stretch>
            <a:fillRect/>
          </a:stretch>
        </p:blipFill>
        <p:spPr>
          <a:xfrm>
            <a:off x="-135120" y="1412776"/>
            <a:ext cx="9144000" cy="3672408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539552" y="1916832"/>
            <a:ext cx="100811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1999.</a:t>
            </a:r>
            <a:r>
              <a:rPr lang="en-US" sz="1050" b="1" i="1" dirty="0" smtClean="0"/>
              <a:t>Jan</a:t>
            </a:r>
          </a:p>
          <a:p>
            <a:r>
              <a:rPr lang="en-US" sz="1050" b="1" dirty="0" smtClean="0">
                <a:solidFill>
                  <a:srgbClr val="0070C0"/>
                </a:solidFill>
              </a:rPr>
              <a:t>Launch of Euro</a:t>
            </a:r>
          </a:p>
          <a:p>
            <a:pPr>
              <a:buFont typeface="Wingdings" pitchFamily="2" charset="2"/>
              <a:buChar char="ü"/>
            </a:pPr>
            <a:r>
              <a:rPr lang="en-US" sz="1000" dirty="0" smtClean="0"/>
              <a:t>Adopted by 11 EU members over 15.</a:t>
            </a:r>
          </a:p>
          <a:p>
            <a:pPr>
              <a:buFont typeface="Wingdings" pitchFamily="2" charset="2"/>
              <a:buChar char="ü"/>
            </a:pPr>
            <a:r>
              <a:rPr lang="en-US" sz="1000" dirty="0" smtClean="0"/>
              <a:t>Traded at $1.1747</a:t>
            </a:r>
          </a:p>
          <a:p>
            <a:endParaRPr lang="it-IT" sz="10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1763688" y="5733256"/>
            <a:ext cx="12241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2001.</a:t>
            </a:r>
            <a:r>
              <a:rPr lang="en-US" sz="1000" b="1" i="1" dirty="0" smtClean="0"/>
              <a:t>Sept</a:t>
            </a:r>
          </a:p>
          <a:p>
            <a:r>
              <a:rPr lang="en-US" sz="1000" b="1" dirty="0" smtClean="0"/>
              <a:t>Terrorist attack on the US</a:t>
            </a:r>
            <a:r>
              <a:rPr lang="en-US" sz="1000" b="1" i="1" dirty="0" smtClean="0"/>
              <a:t>.</a:t>
            </a:r>
          </a:p>
          <a:p>
            <a:r>
              <a:rPr lang="en-US" sz="1000" dirty="0" smtClean="0"/>
              <a:t>The Euro fall below $0.90 again 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79712" y="1916832"/>
            <a:ext cx="10081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2002.</a:t>
            </a:r>
            <a:r>
              <a:rPr lang="en-US" sz="1000" b="1" i="1" dirty="0" smtClean="0"/>
              <a:t>Jan</a:t>
            </a:r>
          </a:p>
          <a:p>
            <a:r>
              <a:rPr lang="en-US" sz="1000" b="1" dirty="0" smtClean="0">
                <a:solidFill>
                  <a:srgbClr val="0070C0"/>
                </a:solidFill>
              </a:rPr>
              <a:t>Legal tender</a:t>
            </a:r>
          </a:p>
          <a:p>
            <a:r>
              <a:rPr lang="en-US" sz="1000" dirty="0" smtClean="0"/>
              <a:t>Euro notes and coins became legal tender in 12 EU member states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7452320" y="5589241"/>
            <a:ext cx="936104" cy="120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2012.</a:t>
            </a:r>
            <a:r>
              <a:rPr lang="en-US" sz="1050" b="1" i="1" dirty="0" smtClean="0"/>
              <a:t>Feb</a:t>
            </a:r>
          </a:p>
          <a:p>
            <a:r>
              <a:rPr lang="en-US" sz="1050" dirty="0" smtClean="0"/>
              <a:t>Greece sealed a 2</a:t>
            </a:r>
            <a:r>
              <a:rPr lang="en-US" sz="1050" baseline="30000" dirty="0" smtClean="0"/>
              <a:t>nd</a:t>
            </a:r>
            <a:r>
              <a:rPr lang="en-US" sz="1050" dirty="0" smtClean="0"/>
              <a:t> bailout worth </a:t>
            </a:r>
            <a:r>
              <a:rPr lang="en-US" sz="1050" b="1" dirty="0" smtClean="0"/>
              <a:t>130bln euro</a:t>
            </a:r>
          </a:p>
          <a:p>
            <a:endParaRPr lang="en-US" sz="1000" b="1" dirty="0" smtClean="0"/>
          </a:p>
          <a:p>
            <a:endParaRPr lang="it-IT" sz="100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228184" y="4941168"/>
            <a:ext cx="1296144" cy="2295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2010.</a:t>
            </a:r>
            <a:r>
              <a:rPr lang="en-US" sz="1000" b="1" i="1" dirty="0" smtClean="0"/>
              <a:t>Feb</a:t>
            </a:r>
            <a:r>
              <a:rPr lang="en-US" sz="1000" b="1" dirty="0"/>
              <a:t> bailout for Greece</a:t>
            </a:r>
          </a:p>
          <a:p>
            <a:r>
              <a:rPr lang="en-US" sz="1000" dirty="0"/>
              <a:t>€110bn EU/IMF </a:t>
            </a:r>
            <a:r>
              <a:rPr lang="en-US" sz="1000" dirty="0" smtClean="0"/>
              <a:t>bailout for </a:t>
            </a:r>
            <a:r>
              <a:rPr lang="en-US" sz="1000" dirty="0"/>
              <a:t>Greece to stem spread to rest of </a:t>
            </a:r>
            <a:r>
              <a:rPr lang="en-US" sz="1000" dirty="0" err="1"/>
              <a:t>eurozone</a:t>
            </a:r>
            <a:r>
              <a:rPr lang="en-US" sz="1000" dirty="0" smtClean="0"/>
              <a:t>.</a:t>
            </a:r>
          </a:p>
          <a:p>
            <a:r>
              <a:rPr lang="en-US" sz="1000" b="1" i="1" dirty="0" smtClean="0"/>
              <a:t>Nov. </a:t>
            </a:r>
            <a:r>
              <a:rPr lang="en-US" sz="1000" b="1" dirty="0" smtClean="0"/>
              <a:t>Irish </a:t>
            </a:r>
            <a:r>
              <a:rPr lang="en-US" sz="1000" b="1" dirty="0"/>
              <a:t>crisis</a:t>
            </a:r>
          </a:p>
          <a:p>
            <a:r>
              <a:rPr lang="en-US" sz="1000" dirty="0" smtClean="0"/>
              <a:t>Ireland asked for</a:t>
            </a:r>
            <a:r>
              <a:rPr lang="en-US" sz="1000" dirty="0"/>
              <a:t> €85bn bailout as Portugal and Spain </a:t>
            </a:r>
            <a:r>
              <a:rPr lang="en-US" sz="1000" dirty="0" smtClean="0"/>
              <a:t>came </a:t>
            </a:r>
            <a:r>
              <a:rPr lang="en-US" sz="1000" dirty="0"/>
              <a:t>under scrutiny</a:t>
            </a:r>
          </a:p>
          <a:p>
            <a:r>
              <a:rPr lang="en-US" sz="1050" dirty="0" smtClean="0"/>
              <a:t> </a:t>
            </a:r>
            <a:endParaRPr lang="en-US" sz="1050" dirty="0"/>
          </a:p>
          <a:p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5148064" y="5013176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2008.Sept</a:t>
            </a:r>
          </a:p>
          <a:p>
            <a:r>
              <a:rPr lang="en-US" sz="1000" b="1" dirty="0" smtClean="0"/>
              <a:t>Lehman </a:t>
            </a:r>
            <a:r>
              <a:rPr lang="en-US" sz="1000" b="1" dirty="0"/>
              <a:t>Brothers</a:t>
            </a:r>
            <a:r>
              <a:rPr lang="en-US" sz="1000" dirty="0"/>
              <a:t> filed for bankruptcy</a:t>
            </a:r>
            <a:endParaRPr lang="it-IT" sz="1000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4499992" y="1412776"/>
            <a:ext cx="7920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2007</a:t>
            </a:r>
            <a:endParaRPr lang="en-US" sz="1050" b="1" i="1" dirty="0" smtClean="0"/>
          </a:p>
          <a:p>
            <a:r>
              <a:rPr lang="en-US" sz="1050" b="1" dirty="0" smtClean="0">
                <a:solidFill>
                  <a:srgbClr val="0070C0"/>
                </a:solidFill>
              </a:rPr>
              <a:t>Credit boom</a:t>
            </a:r>
          </a:p>
          <a:p>
            <a:endParaRPr lang="en-US" sz="1050" dirty="0" smtClean="0"/>
          </a:p>
        </p:txBody>
      </p:sp>
      <p:sp>
        <p:nvSpPr>
          <p:cNvPr id="12" name="CasellaDiTesto 11"/>
          <p:cNvSpPr txBox="1"/>
          <p:nvPr/>
        </p:nvSpPr>
        <p:spPr>
          <a:xfrm>
            <a:off x="3419872" y="1772816"/>
            <a:ext cx="79208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2005</a:t>
            </a:r>
            <a:endParaRPr lang="en-US" sz="1050" b="1" i="1" dirty="0" smtClean="0"/>
          </a:p>
          <a:p>
            <a:r>
              <a:rPr lang="en-US" sz="1050" b="1" dirty="0" smtClean="0">
                <a:solidFill>
                  <a:srgbClr val="0070C0"/>
                </a:solidFill>
              </a:rPr>
              <a:t>Growth Path</a:t>
            </a:r>
            <a:endParaRPr lang="en-US" sz="1050" b="1" dirty="0">
              <a:solidFill>
                <a:srgbClr val="0070C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7452320" y="1196753"/>
            <a:ext cx="7200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2013.</a:t>
            </a:r>
            <a:r>
              <a:rPr lang="en-US" sz="1000" b="1" i="1" dirty="0" smtClean="0"/>
              <a:t>Apr</a:t>
            </a:r>
          </a:p>
          <a:p>
            <a:r>
              <a:rPr lang="it-IT" sz="1000" b="1" dirty="0" err="1" smtClean="0">
                <a:solidFill>
                  <a:srgbClr val="0070C0"/>
                </a:solidFill>
              </a:rPr>
              <a:t>Medium-long</a:t>
            </a:r>
            <a:r>
              <a:rPr lang="it-IT" sz="1000" b="1" dirty="0" smtClean="0">
                <a:solidFill>
                  <a:srgbClr val="0070C0"/>
                </a:solidFill>
              </a:rPr>
              <a:t> </a:t>
            </a:r>
            <a:r>
              <a:rPr lang="it-IT" sz="1000" b="1" dirty="0" err="1" smtClean="0">
                <a:solidFill>
                  <a:srgbClr val="0070C0"/>
                </a:solidFill>
              </a:rPr>
              <a:t>term</a:t>
            </a:r>
            <a:r>
              <a:rPr lang="it-IT" sz="1000" b="1" dirty="0" smtClean="0">
                <a:solidFill>
                  <a:srgbClr val="0070C0"/>
                </a:solidFill>
              </a:rPr>
              <a:t> </a:t>
            </a:r>
            <a:r>
              <a:rPr lang="it-IT" sz="1000" b="1" dirty="0" err="1" smtClean="0">
                <a:solidFill>
                  <a:srgbClr val="0070C0"/>
                </a:solidFill>
              </a:rPr>
              <a:t>plans</a:t>
            </a:r>
            <a:r>
              <a:rPr lang="it-IT" sz="1000" b="1" dirty="0" smtClean="0">
                <a:solidFill>
                  <a:srgbClr val="0070C0"/>
                </a:solidFill>
              </a:rPr>
              <a:t> and </a:t>
            </a:r>
            <a:r>
              <a:rPr lang="it-IT" sz="1000" b="1" dirty="0" err="1" smtClean="0">
                <a:solidFill>
                  <a:srgbClr val="0070C0"/>
                </a:solidFill>
              </a:rPr>
              <a:t>annual</a:t>
            </a:r>
            <a:r>
              <a:rPr lang="it-IT" sz="1000" b="1" dirty="0" smtClean="0">
                <a:solidFill>
                  <a:srgbClr val="0070C0"/>
                </a:solidFill>
              </a:rPr>
              <a:t> </a:t>
            </a:r>
            <a:r>
              <a:rPr lang="it-IT" sz="1000" b="1" dirty="0" err="1" smtClean="0">
                <a:solidFill>
                  <a:srgbClr val="0070C0"/>
                </a:solidFill>
              </a:rPr>
              <a:t>economic</a:t>
            </a:r>
            <a:r>
              <a:rPr lang="it-IT" sz="1000" b="1" dirty="0" smtClean="0">
                <a:solidFill>
                  <a:srgbClr val="0070C0"/>
                </a:solidFill>
              </a:rPr>
              <a:t> </a:t>
            </a:r>
            <a:r>
              <a:rPr lang="it-IT" sz="1000" b="1" dirty="0" err="1" smtClean="0">
                <a:solidFill>
                  <a:srgbClr val="0070C0"/>
                </a:solidFill>
              </a:rPr>
              <a:t>plans</a:t>
            </a:r>
            <a:endParaRPr lang="en-GB" sz="1000" b="1" dirty="0">
              <a:solidFill>
                <a:srgbClr val="0070C0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8316416" y="836712"/>
            <a:ext cx="827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2015</a:t>
            </a:r>
            <a:endParaRPr lang="en-US" sz="1000" b="1" i="1" dirty="0" smtClean="0"/>
          </a:p>
          <a:p>
            <a:r>
              <a:rPr lang="it-IT" sz="1000" b="1" dirty="0" err="1" smtClean="0"/>
              <a:t>Boost</a:t>
            </a:r>
            <a:r>
              <a:rPr lang="it-IT" sz="1000" b="1" dirty="0" smtClean="0"/>
              <a:t> </a:t>
            </a:r>
            <a:r>
              <a:rPr lang="it-IT" sz="1000" b="1" dirty="0" err="1" smtClean="0"/>
              <a:t>invest</a:t>
            </a:r>
            <a:r>
              <a:rPr lang="it-IT" sz="1000" b="1" dirty="0" smtClean="0"/>
              <a:t>.</a:t>
            </a:r>
          </a:p>
          <a:p>
            <a:r>
              <a:rPr lang="it-IT" sz="1000" b="1" dirty="0" err="1" smtClean="0"/>
              <a:t>Structural</a:t>
            </a:r>
            <a:r>
              <a:rPr lang="it-IT" sz="1000" b="1" dirty="0" smtClean="0"/>
              <a:t> </a:t>
            </a:r>
            <a:r>
              <a:rPr lang="it-IT" sz="1000" b="1" dirty="0" err="1" smtClean="0"/>
              <a:t>reforms</a:t>
            </a:r>
            <a:endParaRPr lang="it-IT" sz="1000" b="1" dirty="0" smtClean="0"/>
          </a:p>
          <a:p>
            <a:r>
              <a:rPr lang="it-IT" sz="1000" b="1" dirty="0" err="1" smtClean="0"/>
              <a:t>Growth-friendly</a:t>
            </a:r>
            <a:r>
              <a:rPr lang="it-IT" sz="1000" b="1" dirty="0" smtClean="0"/>
              <a:t> </a:t>
            </a:r>
            <a:r>
              <a:rPr lang="it-IT" sz="1000" b="1" dirty="0" err="1" smtClean="0"/>
              <a:t>fisc.policies</a:t>
            </a:r>
            <a:endParaRPr lang="en-GB" sz="1000" b="1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8388424" y="5229200"/>
            <a:ext cx="7555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b="1" dirty="0" smtClean="0"/>
              <a:t>2014</a:t>
            </a:r>
          </a:p>
          <a:p>
            <a:r>
              <a:rPr lang="it-IT" sz="1050" dirty="0" err="1" smtClean="0"/>
              <a:t>Monetary</a:t>
            </a:r>
            <a:r>
              <a:rPr lang="it-IT" sz="1050" dirty="0" smtClean="0"/>
              <a:t> policy </a:t>
            </a:r>
            <a:r>
              <a:rPr lang="it-IT" sz="1050" dirty="0" err="1" smtClean="0"/>
              <a:t>decision</a:t>
            </a:r>
            <a:endParaRPr lang="en-GB" sz="105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366" y="274638"/>
            <a:ext cx="7620000" cy="751945"/>
          </a:xfrm>
        </p:spPr>
        <p:txBody>
          <a:bodyPr/>
          <a:lstStyle/>
          <a:p>
            <a:r>
              <a:rPr lang="en-US" dirty="0" smtClean="0"/>
              <a:t>History of euro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981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 that caused Deflation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Oil-price slump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6676" y="2322644"/>
            <a:ext cx="5417270" cy="396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847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Deflation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87400" y="1417638"/>
            <a:ext cx="6299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Deflation </a:t>
            </a:r>
            <a:r>
              <a:rPr lang="en-US" altLang="zh-CN" sz="2400" b="1" dirty="0" smtClean="0"/>
              <a:t>&amp; Disinflation</a:t>
            </a:r>
          </a:p>
          <a:p>
            <a:endParaRPr lang="en-US" altLang="zh-CN" b="1" dirty="0"/>
          </a:p>
          <a:p>
            <a:r>
              <a:rPr lang="en-US" altLang="zh-CN" dirty="0" smtClean="0"/>
              <a:t>    Deflation </a:t>
            </a:r>
            <a:r>
              <a:rPr lang="en-US" altLang="zh-CN" dirty="0"/>
              <a:t>represents a decrease in the prices of goods and services throughout the </a:t>
            </a:r>
            <a:r>
              <a:rPr lang="en-US" altLang="zh-CN" dirty="0" smtClean="0"/>
              <a:t>economy.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Disinflation </a:t>
            </a:r>
            <a:r>
              <a:rPr lang="en-US" altLang="zh-CN" dirty="0"/>
              <a:t>represents a situation where inflation increases at a slower </a:t>
            </a:r>
            <a:r>
              <a:rPr lang="en-US" altLang="zh-CN" dirty="0" smtClean="0"/>
              <a:t>rate</a:t>
            </a:r>
          </a:p>
          <a:p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b="1" dirty="0"/>
              <a:t>Changes in Customer </a:t>
            </a:r>
            <a:r>
              <a:rPr lang="en-US" altLang="zh-CN" sz="2400" b="1" dirty="0" smtClean="0"/>
              <a:t>Spending            </a:t>
            </a:r>
            <a:r>
              <a:rPr lang="en-US" altLang="zh-CN" sz="2400" dirty="0"/>
              <a:t> </a:t>
            </a:r>
            <a:endParaRPr lang="en-US" altLang="zh-CN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b="1" dirty="0" smtClean="0"/>
              <a:t>Adjust </a:t>
            </a:r>
            <a:r>
              <a:rPr lang="en-US" altLang="zh-CN" sz="2400" b="1" dirty="0"/>
              <a:t>the structure of marketing</a:t>
            </a:r>
          </a:p>
          <a:p>
            <a:endParaRPr lang="en-US" altLang="zh-CN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b="1" dirty="0"/>
              <a:t>B</a:t>
            </a:r>
            <a:r>
              <a:rPr lang="en-US" altLang="zh-CN" sz="2400" b="1" dirty="0" smtClean="0"/>
              <a:t>oost enterprises’ competitiveness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r>
              <a:rPr lang="en-US" altLang="zh-CN" dirty="0"/>
              <a:t> </a:t>
            </a:r>
            <a:r>
              <a:rPr lang="en-US" altLang="zh-CN" dirty="0" smtClean="0"/>
              <a:t>crude-oil </a:t>
            </a:r>
            <a:r>
              <a:rPr lang="en-US" altLang="zh-CN" dirty="0"/>
              <a:t>price $110   </a:t>
            </a:r>
            <a:r>
              <a:rPr lang="en-US" altLang="zh-CN" dirty="0" smtClean="0"/>
              <a:t>               $</a:t>
            </a:r>
            <a:r>
              <a:rPr lang="en-US" altLang="zh-CN" dirty="0"/>
              <a:t>60</a:t>
            </a:r>
            <a:endParaRPr lang="en-US" altLang="zh-CN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7" name="右箭头 6"/>
          <p:cNvSpPr/>
          <p:nvPr/>
        </p:nvSpPr>
        <p:spPr>
          <a:xfrm>
            <a:off x="3098800" y="5613400"/>
            <a:ext cx="4572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8007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Deflation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5311" y="1419719"/>
            <a:ext cx="8037484" cy="443763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43" y="1419719"/>
            <a:ext cx="7620000" cy="4800600"/>
          </a:xfrm>
        </p:spPr>
        <p:txBody>
          <a:bodyPr/>
          <a:lstStyle/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472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pt-PT" dirty="0" err="1" smtClean="0"/>
              <a:t>Monetary</a:t>
            </a:r>
            <a:r>
              <a:rPr lang="pt-PT" dirty="0" smtClean="0"/>
              <a:t> </a:t>
            </a:r>
            <a:r>
              <a:rPr lang="pt-PT" dirty="0" err="1" smtClean="0"/>
              <a:t>Policy</a:t>
            </a:r>
            <a:endParaRPr lang="pt-PT" dirty="0" smtClean="0"/>
          </a:p>
          <a:p>
            <a:pPr>
              <a:lnSpc>
                <a:spcPct val="200000"/>
              </a:lnSpc>
            </a:pPr>
            <a:r>
              <a:rPr lang="pt-PT" dirty="0" err="1" smtClean="0"/>
              <a:t>Unconventional</a:t>
            </a:r>
            <a:r>
              <a:rPr lang="pt-PT" dirty="0" smtClean="0"/>
              <a:t> </a:t>
            </a:r>
            <a:r>
              <a:rPr lang="pt-PT" dirty="0" err="1" smtClean="0"/>
              <a:t>Monetary</a:t>
            </a:r>
            <a:r>
              <a:rPr lang="pt-PT" dirty="0" smtClean="0"/>
              <a:t> Policies 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Helicopter drop – print </a:t>
            </a:r>
            <a:r>
              <a:rPr lang="en-US" dirty="0" smtClean="0"/>
              <a:t>money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Quantitative </a:t>
            </a:r>
            <a:r>
              <a:rPr lang="en-US" dirty="0" smtClean="0"/>
              <a:t>easing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Change </a:t>
            </a:r>
            <a:r>
              <a:rPr lang="en-US" dirty="0"/>
              <a:t>inflation </a:t>
            </a:r>
            <a:r>
              <a:rPr lang="en-US" dirty="0" smtClean="0"/>
              <a:t>expectations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Devaluation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Fiscal Policy</a:t>
            </a:r>
          </a:p>
        </p:txBody>
      </p:sp>
      <p:pic>
        <p:nvPicPr>
          <p:cNvPr id="1026" name="Picture 2" descr="http://www.silverbearcafe.com/private/10.11/images/inflation-or-deflation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918" y="348342"/>
            <a:ext cx="2858294" cy="269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6554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366" y="40627"/>
            <a:ext cx="7620000" cy="1143000"/>
          </a:xfrm>
        </p:spPr>
        <p:txBody>
          <a:bodyPr/>
          <a:lstStyle/>
          <a:p>
            <a:r>
              <a:rPr lang="en-US" dirty="0" smtClean="0"/>
              <a:t>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9189"/>
            <a:ext cx="7620000" cy="5291257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Quantitative easing (QE)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47" y="1917546"/>
            <a:ext cx="7255525" cy="4108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773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979</TotalTime>
  <Words>286</Words>
  <Application>Microsoft Macintosh PowerPoint</Application>
  <PresentationFormat>On-screen Show (4:3)</PresentationFormat>
  <Paragraphs>98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Adjacency</vt:lpstr>
      <vt:lpstr>Eurozone Deflation</vt:lpstr>
      <vt:lpstr>Questions to retain</vt:lpstr>
      <vt:lpstr>What is Deflation?</vt:lpstr>
      <vt:lpstr>History of euro</vt:lpstr>
      <vt:lpstr>Factor that caused Deflation</vt:lpstr>
      <vt:lpstr>Consequences of Deflation</vt:lpstr>
      <vt:lpstr>Consequences of Deflation</vt:lpstr>
      <vt:lpstr>Policies</vt:lpstr>
      <vt:lpstr>Policies</vt:lpstr>
      <vt:lpstr>Policies</vt:lpstr>
      <vt:lpstr>Questions to retain</vt:lpstr>
      <vt:lpstr>Thank You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gulam sidique</dc:creator>
  <cp:lastModifiedBy>gulam sidique</cp:lastModifiedBy>
  <cp:revision>33</cp:revision>
  <dcterms:created xsi:type="dcterms:W3CDTF">2015-04-26T16:08:58Z</dcterms:created>
  <dcterms:modified xsi:type="dcterms:W3CDTF">2015-05-19T08:58:45Z</dcterms:modified>
</cp:coreProperties>
</file>