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1" r:id="rId1"/>
  </p:sldMasterIdLst>
  <p:notesMasterIdLst>
    <p:notesMasterId r:id="rId7"/>
  </p:notesMasterIdLst>
  <p:sldIdLst>
    <p:sldId id="258" r:id="rId2"/>
    <p:sldId id="269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962" autoAdjust="0"/>
  </p:normalViewPr>
  <p:slideViewPr>
    <p:cSldViewPr snapToGrid="0" snapToObjects="1">
      <p:cViewPr>
        <p:scale>
          <a:sx n="81" d="100"/>
          <a:sy n="81" d="100"/>
        </p:scale>
        <p:origin x="-1896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50964-90EB-6342-90F4-64475A6C95D1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043D7-85C6-1241-A24D-97A610DA6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77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043D7-85C6-1241-A24D-97A610DA60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93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Arquitectura</a:t>
            </a:r>
            <a:r>
              <a:rPr lang="en-US" dirty="0" smtClean="0"/>
              <a:t> </a:t>
            </a:r>
            <a:r>
              <a:rPr lang="en-US" dirty="0" err="1" smtClean="0"/>
              <a:t>baseada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3 </a:t>
            </a:r>
            <a:r>
              <a:rPr lang="en-US" baseline="0" dirty="0" err="1" smtClean="0"/>
              <a:t>tabelas</a:t>
            </a:r>
            <a:r>
              <a:rPr lang="en-US" baseline="0" dirty="0" smtClean="0"/>
              <a:t> (3 </a:t>
            </a:r>
            <a:r>
              <a:rPr lang="en-US" baseline="0" dirty="0" err="1" smtClean="0"/>
              <a:t>ficheiros</a:t>
            </a:r>
            <a:r>
              <a:rPr lang="en-US" baseline="0" dirty="0" smtClean="0"/>
              <a:t>)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Sempre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inserido</a:t>
            </a:r>
            <a:r>
              <a:rPr lang="en-US" baseline="0" dirty="0" smtClean="0"/>
              <a:t> um novo </a:t>
            </a:r>
            <a:r>
              <a:rPr lang="en-US" baseline="0" dirty="0" err="1" smtClean="0"/>
              <a:t>medicamento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ficheiro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medicamentos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adicionado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nova </a:t>
            </a:r>
            <a:r>
              <a:rPr lang="en-US" baseline="0" dirty="0" err="1" smtClean="0"/>
              <a:t>linha</a:t>
            </a:r>
            <a:r>
              <a:rPr lang="en-US" baseline="0" dirty="0" smtClean="0"/>
              <a:t> no final do </a:t>
            </a:r>
            <a:r>
              <a:rPr lang="en-US" baseline="0" dirty="0" err="1" smtClean="0"/>
              <a:t>ficheiro</a:t>
            </a:r>
            <a:endParaRPr lang="en-US" baseline="0" dirty="0" smtClean="0"/>
          </a:p>
          <a:p>
            <a:endParaRPr lang="en-US" baseline="0" dirty="0" smtClean="0"/>
          </a:p>
          <a:p>
            <a:pPr marL="171450" indent="-171450">
              <a:buFontTx/>
              <a:buChar char="•"/>
            </a:pPr>
            <a:r>
              <a:rPr lang="en-US" baseline="0" dirty="0" err="1" smtClean="0"/>
              <a:t>I</a:t>
            </a:r>
            <a:r>
              <a:rPr lang="en-US" baseline="0" dirty="0" err="1" smtClean="0"/>
              <a:t>ndice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linha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guardado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tabela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ordenação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posição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alfabeticamente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correcta</a:t>
            </a:r>
            <a:endParaRPr lang="en-US" baseline="0" dirty="0" smtClean="0"/>
          </a:p>
          <a:p>
            <a:pPr marL="171450" indent="-171450">
              <a:buFontTx/>
              <a:buChar char="•"/>
            </a:pPr>
            <a:r>
              <a:rPr lang="en-US" baseline="0" dirty="0" err="1" smtClean="0"/>
              <a:t>O</a:t>
            </a:r>
            <a:r>
              <a:rPr lang="en-US" baseline="0" dirty="0" err="1" smtClean="0"/>
              <a:t>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seja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tabela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ordenação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faz</a:t>
            </a:r>
            <a:r>
              <a:rPr lang="en-US" baseline="0" dirty="0" smtClean="0"/>
              <a:t> com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tenha</a:t>
            </a:r>
            <a:r>
              <a:rPr lang="en-US" baseline="0" dirty="0" smtClean="0"/>
              <a:t> a base de dados </a:t>
            </a:r>
            <a:r>
              <a:rPr lang="en-US" baseline="0" dirty="0" err="1" smtClean="0"/>
              <a:t>organizada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alfabeticamente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permitira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fazer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pesquisas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binaria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exemplo</a:t>
            </a:r>
            <a:r>
              <a:rPr lang="en-US" baseline="0" dirty="0" smtClean="0"/>
              <a:t>.</a:t>
            </a:r>
          </a:p>
          <a:p>
            <a:pPr marL="171450" indent="-171450">
              <a:buFontTx/>
              <a:buChar char="•"/>
            </a:pPr>
            <a:endParaRPr lang="en-US" baseline="0" dirty="0" smtClean="0"/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O </a:t>
            </a:r>
            <a:r>
              <a:rPr lang="en-US" baseline="0" dirty="0" err="1" smtClean="0"/>
              <a:t>indice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tambem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colocado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tabela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vendas</a:t>
            </a:r>
            <a:endParaRPr lang="en-US" baseline="0" dirty="0" smtClean="0"/>
          </a:p>
          <a:p>
            <a:pPr marL="171450" indent="-171450">
              <a:buFontTx/>
              <a:buChar char="•"/>
            </a:pPr>
            <a:r>
              <a:rPr lang="fr-FR" baseline="0" dirty="0" err="1" smtClean="0"/>
              <a:t>Esta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tabela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ordena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pelo</a:t>
            </a:r>
            <a:r>
              <a:rPr lang="fr-FR" baseline="0" dirty="0" smtClean="0"/>
              <a:t> o total de </a:t>
            </a:r>
            <a:r>
              <a:rPr lang="fr-FR" baseline="0" dirty="0" err="1" smtClean="0"/>
              <a:t>vendidos</a:t>
            </a:r>
            <a:endParaRPr lang="fr-FR" baseline="0" dirty="0" smtClean="0"/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A</a:t>
            </a:r>
            <a:r>
              <a:rPr lang="fr-FR" baseline="0" dirty="0" smtClean="0"/>
              <a:t>o </a:t>
            </a:r>
            <a:r>
              <a:rPr lang="fr-FR" baseline="0" dirty="0" err="1" smtClean="0"/>
              <a:t>insererir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insere</a:t>
            </a:r>
            <a:r>
              <a:rPr lang="fr-FR" baseline="0" dirty="0" smtClean="0"/>
              <a:t> no </a:t>
            </a:r>
            <a:r>
              <a:rPr lang="fr-FR" baseline="0" dirty="0" err="1" smtClean="0"/>
              <a:t>fim</a:t>
            </a:r>
            <a:r>
              <a:rPr lang="fr-FR" baseline="0" dirty="0" smtClean="0"/>
              <a:t>, pois a </a:t>
            </a:r>
            <a:r>
              <a:rPr lang="fr-FR" baseline="0" dirty="0" err="1" smtClean="0"/>
              <a:t>quantidade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vendida</a:t>
            </a:r>
            <a:r>
              <a:rPr lang="fr-FR" baseline="0" dirty="0" smtClean="0"/>
              <a:t> </a:t>
            </a:r>
            <a:r>
              <a:rPr lang="fr-FR" baseline="0" dirty="0" err="1" smtClean="0"/>
              <a:t>quando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inserido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pelo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primeira</a:t>
            </a:r>
            <a:r>
              <a:rPr lang="fr-FR" baseline="0" dirty="0" smtClean="0"/>
              <a:t> </a:t>
            </a:r>
            <a:r>
              <a:rPr lang="fr-FR" baseline="0" dirty="0" err="1" smtClean="0"/>
              <a:t>vez</a:t>
            </a:r>
            <a:r>
              <a:rPr lang="fr-FR" baseline="0" dirty="0" smtClean="0"/>
              <a:t> </a:t>
            </a:r>
            <a:r>
              <a:rPr lang="fr-FR" baseline="0" dirty="0" err="1" smtClean="0"/>
              <a:t>é</a:t>
            </a:r>
            <a:r>
              <a:rPr lang="fr-FR" baseline="0" dirty="0" smtClean="0"/>
              <a:t> </a:t>
            </a:r>
            <a:r>
              <a:rPr lang="fr-FR" baseline="0" dirty="0" err="1" smtClean="0"/>
              <a:t>zero</a:t>
            </a:r>
            <a:r>
              <a:rPr lang="fr-FR" baseline="0" dirty="0" smtClean="0"/>
              <a:t>.</a:t>
            </a:r>
          </a:p>
          <a:p>
            <a:pPr marL="171450" indent="-171450">
              <a:buFontTx/>
              <a:buChar char="•"/>
            </a:pPr>
            <a:endParaRPr lang="fr-FR" baseline="0" dirty="0" smtClean="0"/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E</a:t>
            </a:r>
            <a:r>
              <a:rPr lang="fr-FR" baseline="0" dirty="0" err="1" smtClean="0"/>
              <a:t>stado</a:t>
            </a:r>
            <a:endParaRPr lang="fr-FR" baseline="0" dirty="0" smtClean="0"/>
          </a:p>
          <a:p>
            <a:pPr marL="171450" indent="-171450">
              <a:buFontTx/>
              <a:buChar char="•"/>
            </a:pPr>
            <a:endParaRPr lang="fr-FR" baseline="0" dirty="0" smtClean="0"/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A</a:t>
            </a:r>
            <a:r>
              <a:rPr lang="fr-FR" baseline="0" dirty="0" err="1" smtClean="0"/>
              <a:t>ctualização</a:t>
            </a:r>
            <a:endParaRPr lang="fr-FR" baseline="0" dirty="0" smtClean="0"/>
          </a:p>
          <a:p>
            <a:pPr marL="628650" lvl="1" indent="-171450">
              <a:buFontTx/>
              <a:buChar char="•"/>
            </a:pPr>
            <a:r>
              <a:rPr lang="en-US" baseline="0" dirty="0" smtClean="0"/>
              <a:t>P</a:t>
            </a:r>
            <a:r>
              <a:rPr lang="fr-FR" baseline="0" dirty="0" err="1" smtClean="0"/>
              <a:t>rocura</a:t>
            </a:r>
            <a:r>
              <a:rPr lang="fr-FR" baseline="0" dirty="0" smtClean="0"/>
              <a:t> o </a:t>
            </a:r>
            <a:r>
              <a:rPr lang="fr-FR" baseline="0" dirty="0" err="1" smtClean="0"/>
              <a:t>medicamento</a:t>
            </a:r>
            <a:r>
              <a:rPr lang="fr-FR" baseline="0" dirty="0" smtClean="0"/>
              <a:t>.</a:t>
            </a:r>
          </a:p>
          <a:p>
            <a:pPr marL="628650" lvl="1" indent="-171450">
              <a:buFontTx/>
              <a:buChar char="•"/>
            </a:pPr>
            <a:r>
              <a:rPr lang="en-US" baseline="0" dirty="0" smtClean="0"/>
              <a:t>A</a:t>
            </a:r>
            <a:r>
              <a:rPr lang="fr-FR" baseline="0" dirty="0" err="1" smtClean="0"/>
              <a:t>ctualiza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tabela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medicamentos</a:t>
            </a:r>
            <a:endParaRPr lang="fr-FR" baseline="0" dirty="0" smtClean="0"/>
          </a:p>
          <a:p>
            <a:pPr marL="628650" lvl="1" indent="-171450">
              <a:buFontTx/>
              <a:buChar char="•"/>
            </a:pPr>
            <a:r>
              <a:rPr lang="en-US" baseline="0" dirty="0" err="1" smtClean="0"/>
              <a:t>Caso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seja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venda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procura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tabela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vendas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actualiza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tabela</a:t>
            </a:r>
            <a:r>
              <a:rPr lang="en-US" baseline="0" dirty="0" smtClean="0"/>
              <a:t>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043D7-85C6-1241-A24D-97A610DA60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12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ARQUITECTURA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–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Estruturas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dimensao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fixa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usando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ficheiros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bin</a:t>
            </a:r>
            <a:r>
              <a:rPr lang="en-US" baseline="0" dirty="0" err="1" smtClean="0"/>
              <a:t>ários</a:t>
            </a:r>
            <a:r>
              <a:rPr lang="en-US" baseline="0" dirty="0" smtClean="0"/>
              <a:t>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As </a:t>
            </a:r>
            <a:r>
              <a:rPr lang="en-US" baseline="0" dirty="0" err="1" smtClean="0"/>
              <a:t>tabelas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adicionais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servem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efectuar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ordenações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distintas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manipulando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apenas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estruturas</a:t>
            </a:r>
            <a:r>
              <a:rPr lang="en-US" baseline="0" dirty="0" smtClean="0"/>
              <a:t> de 4 bytes e </a:t>
            </a:r>
            <a:r>
              <a:rPr lang="en-US" baseline="0" dirty="0" err="1" smtClean="0"/>
              <a:t>nao</a:t>
            </a:r>
            <a:r>
              <a:rPr lang="en-US" baseline="0" dirty="0" smtClean="0"/>
              <a:t> de 32!!!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ALGORITMOS de PROCURA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-Uma </a:t>
            </a:r>
            <a:r>
              <a:rPr lang="en-US" baseline="0" dirty="0" err="1" smtClean="0"/>
              <a:t>vez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ordenada</a:t>
            </a:r>
            <a:r>
              <a:rPr lang="en-US" baseline="0" dirty="0" smtClean="0"/>
              <a:t> a base de dados </a:t>
            </a:r>
            <a:r>
              <a:rPr lang="en-US" baseline="0" dirty="0" err="1" smtClean="0"/>
              <a:t>foi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possível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realizar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procura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binária</a:t>
            </a:r>
            <a:r>
              <a:rPr lang="en-US" baseline="0" dirty="0" smtClean="0"/>
              <a:t>.</a:t>
            </a:r>
          </a:p>
          <a:p>
            <a:pPr marL="171450" indent="-171450">
              <a:buFontTx/>
              <a:buChar char="-"/>
            </a:pPr>
            <a:r>
              <a:rPr lang="en-US" baseline="0" dirty="0" err="1" smtClean="0"/>
              <a:t>Contudo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procurar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inidice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medicamento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actualizar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tabela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vendas</a:t>
            </a:r>
            <a:r>
              <a:rPr lang="en-US" baseline="0" dirty="0" smtClean="0"/>
              <a:t>, o </a:t>
            </a:r>
            <a:r>
              <a:rPr lang="en-US" baseline="0" dirty="0" err="1" smtClean="0"/>
              <a:t>algoritmo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utilizado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foi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sequencial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dificuldade</a:t>
            </a:r>
            <a:r>
              <a:rPr lang="en-US" baseline="0" dirty="0" smtClean="0"/>
              <a:t>)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Uma das </a:t>
            </a:r>
            <a:r>
              <a:rPr lang="en-US" baseline="0" dirty="0" err="1" smtClean="0"/>
              <a:t>maiores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dificuldades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implementar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situação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procura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binaria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contudo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isso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possivel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tabela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vendas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medicamentos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encontram</a:t>
            </a:r>
            <a:r>
              <a:rPr lang="en-US" baseline="0" dirty="0" smtClean="0"/>
              <a:t>-se </a:t>
            </a:r>
            <a:r>
              <a:rPr lang="en-US" baseline="0" dirty="0" err="1" smtClean="0"/>
              <a:t>ordenados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medicamentos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vendidos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Supondo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existe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série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medicamentos</a:t>
            </a:r>
            <a:r>
              <a:rPr lang="en-US" baseline="0" dirty="0" smtClean="0"/>
              <a:t> com a </a:t>
            </a:r>
            <a:r>
              <a:rPr lang="en-US" baseline="0" dirty="0" err="1" smtClean="0"/>
              <a:t>mesma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quantidade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medicamentos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vendidos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procura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binaria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possivel</a:t>
            </a:r>
            <a:r>
              <a:rPr lang="en-US" baseline="0" dirty="0" smtClean="0"/>
              <a:t>.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- </a:t>
            </a:r>
            <a:r>
              <a:rPr lang="en-US" baseline="0" dirty="0" err="1" smtClean="0"/>
              <a:t>Chegamos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conclusao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procura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sequencial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posiçao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tao</a:t>
            </a:r>
            <a:r>
              <a:rPr lang="en-US" baseline="0" dirty="0" smtClean="0"/>
              <a:t> mal </a:t>
            </a:r>
            <a:r>
              <a:rPr lang="en-US" baseline="0" dirty="0" err="1" smtClean="0"/>
              <a:t>pois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medicamentos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vendidos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estariam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topo</a:t>
            </a:r>
            <a:r>
              <a:rPr lang="en-US" baseline="0" dirty="0" smtClean="0"/>
              <a:t> da </a:t>
            </a:r>
            <a:r>
              <a:rPr lang="en-US" baseline="0" dirty="0" err="1" smtClean="0"/>
              <a:t>lista</a:t>
            </a:r>
            <a:r>
              <a:rPr lang="en-US" baseline="0" dirty="0" smtClean="0"/>
              <a:t>,  </a:t>
            </a:r>
            <a:r>
              <a:rPr lang="en-US" baseline="0" dirty="0" err="1" smtClean="0"/>
              <a:t>assim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sendo</a:t>
            </a:r>
            <a:r>
              <a:rPr lang="en-US" baseline="0" dirty="0" smtClean="0"/>
              <a:t>, a </a:t>
            </a:r>
            <a:r>
              <a:rPr lang="en-US" baseline="0" dirty="0" err="1" smtClean="0"/>
              <a:t>actualizaçao</a:t>
            </a:r>
            <a:r>
              <a:rPr lang="en-US" baseline="0" dirty="0" smtClean="0"/>
              <a:t> dos </a:t>
            </a:r>
            <a:r>
              <a:rPr lang="en-US" baseline="0" dirty="0" err="1" smtClean="0"/>
              <a:t>medicamentos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vendidos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</a:t>
            </a:r>
            <a:r>
              <a:rPr lang="en-US" baseline="0" dirty="0" smtClean="0"/>
              <a:t> um </a:t>
            </a:r>
            <a:r>
              <a:rPr lang="en-US" baseline="0" dirty="0" err="1" smtClean="0"/>
              <a:t>processo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rapido</a:t>
            </a:r>
            <a:r>
              <a:rPr lang="en-US" baseline="0" dirty="0" smtClean="0"/>
              <a:t>.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043D7-85C6-1241-A24D-97A610DA60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60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122B-E2A4-0340-A950-9655688F6D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122B-E2A4-0340-A950-9655688F6D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122B-E2A4-0340-A950-9655688F6D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122B-E2A4-0340-A950-9655688F6D8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122B-E2A4-0340-A950-9655688F6D8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122B-E2A4-0340-A950-9655688F6D8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122B-E2A4-0340-A950-9655688F6D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122B-E2A4-0340-A950-9655688F6D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122B-E2A4-0340-A950-9655688F6D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P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470D249-42CE-0946-B77D-5C0D677AB40A}" type="datetimeFigureOut">
              <a:rPr lang="en-US" smtClean="0"/>
              <a:t>17/01/12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0B0122B-E2A4-0340-A950-9655688F6D8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93601"/>
            <a:ext cx="9144000" cy="4267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err="1" smtClean="0"/>
              <a:t>Universidade</a:t>
            </a:r>
            <a:r>
              <a:rPr lang="en-US" sz="2000" dirty="0" smtClean="0"/>
              <a:t> do Minho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err="1" smtClean="0"/>
              <a:t>Mestrado</a:t>
            </a:r>
            <a:r>
              <a:rPr lang="en-US" sz="3200" dirty="0" smtClean="0"/>
              <a:t> </a:t>
            </a:r>
            <a:r>
              <a:rPr lang="en-US" sz="3200" dirty="0" err="1" smtClean="0"/>
              <a:t>Integrado</a:t>
            </a:r>
            <a:r>
              <a:rPr lang="en-US" sz="3200" dirty="0" smtClean="0"/>
              <a:t>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Engenharia</a:t>
            </a:r>
            <a:r>
              <a:rPr lang="en-US" sz="3200" dirty="0" smtClean="0"/>
              <a:t> </a:t>
            </a:r>
            <a:r>
              <a:rPr lang="en-US" sz="3200" dirty="0" err="1" smtClean="0"/>
              <a:t>Biomédica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err="1" smtClean="0"/>
              <a:t>Sistemas</a:t>
            </a:r>
            <a:r>
              <a:rPr lang="en-US" sz="6000" dirty="0" smtClean="0"/>
              <a:t> </a:t>
            </a:r>
            <a:r>
              <a:rPr lang="en-US" sz="6000" dirty="0" err="1" smtClean="0"/>
              <a:t>Operativos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7200" dirty="0" err="1" smtClean="0"/>
              <a:t>Gest</a:t>
            </a:r>
            <a:r>
              <a:rPr lang="en-US" sz="7200" dirty="0" err="1" smtClean="0"/>
              <a:t>ão</a:t>
            </a:r>
            <a:r>
              <a:rPr lang="en-US" sz="7200" dirty="0" smtClean="0"/>
              <a:t> de Stock de </a:t>
            </a:r>
            <a:r>
              <a:rPr lang="en-US" sz="7200" dirty="0" err="1" smtClean="0"/>
              <a:t>Medicamentos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09032" y="5781036"/>
            <a:ext cx="9967444" cy="1219200"/>
          </a:xfrm>
        </p:spPr>
        <p:txBody>
          <a:bodyPr/>
          <a:lstStyle/>
          <a:p>
            <a:r>
              <a:rPr lang="en-US" dirty="0" smtClean="0"/>
              <a:t>Fernando Marins  </a:t>
            </a:r>
            <a:r>
              <a:rPr lang="en-US" dirty="0" smtClean="0"/>
              <a:t>                       </a:t>
            </a:r>
            <a:r>
              <a:rPr lang="en-US" dirty="0" smtClean="0"/>
              <a:t>Luciana Cardoso     </a:t>
            </a:r>
          </a:p>
          <a:p>
            <a:r>
              <a:rPr lang="en-US" dirty="0" smtClean="0"/>
              <a:t>55561            </a:t>
            </a:r>
            <a:r>
              <a:rPr lang="en-US" dirty="0" smtClean="0"/>
              <a:t>                                 </a:t>
            </a:r>
            <a:r>
              <a:rPr lang="en-US" dirty="0" smtClean="0"/>
              <a:t>55524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331184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3" y="0"/>
            <a:ext cx="8229600" cy="1600200"/>
          </a:xfrm>
        </p:spPr>
        <p:txBody>
          <a:bodyPr/>
          <a:lstStyle/>
          <a:p>
            <a:r>
              <a:rPr lang="en-US" dirty="0" err="1" smtClean="0"/>
              <a:t>Arquitectura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9920"/>
            <a:ext cx="2288940" cy="5743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ARQUITECTURA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88939" y="-992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</a:t>
            </a:r>
            <a:r>
              <a:rPr lang="en-US" dirty="0" smtClean="0"/>
              <a:t>ÕES/DIFICULDADES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387931"/>
              </p:ext>
            </p:extLst>
          </p:nvPr>
        </p:nvGraphicFramePr>
        <p:xfrm>
          <a:off x="2687663" y="3398711"/>
          <a:ext cx="3987408" cy="25958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71165"/>
                <a:gridCol w="822539"/>
                <a:gridCol w="996852"/>
                <a:gridCol w="9968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zovirax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120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99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benuron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2781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nasex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33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144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aspirina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114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1001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xanax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39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104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trifene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15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/>
                        <a:t>aspegic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88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777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582015"/>
              </p:ext>
            </p:extLst>
          </p:nvPr>
        </p:nvGraphicFramePr>
        <p:xfrm>
          <a:off x="357827" y="3429208"/>
          <a:ext cx="449147" cy="2595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491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436162"/>
              </p:ext>
            </p:extLst>
          </p:nvPr>
        </p:nvGraphicFramePr>
        <p:xfrm>
          <a:off x="8294755" y="3322258"/>
          <a:ext cx="517995" cy="25958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179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3374849" y="2179419"/>
            <a:ext cx="2374702" cy="54213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medicamentos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68504" y="2388540"/>
            <a:ext cx="1444246" cy="54213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t</a:t>
            </a:r>
            <a:r>
              <a:rPr lang="en-US" b="1" dirty="0" err="1" smtClean="0">
                <a:solidFill>
                  <a:schemeClr val="tx1"/>
                </a:solidFill>
              </a:rPr>
              <a:t>ab_vendas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33392" y="2388540"/>
            <a:ext cx="1515095" cy="54213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t</a:t>
            </a:r>
            <a:r>
              <a:rPr lang="en-US" b="1" dirty="0" err="1" smtClean="0">
                <a:solidFill>
                  <a:schemeClr val="tx1"/>
                </a:solidFill>
              </a:rPr>
              <a:t>ab_ord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495563"/>
              </p:ext>
            </p:extLst>
          </p:nvPr>
        </p:nvGraphicFramePr>
        <p:xfrm>
          <a:off x="1941604" y="3398711"/>
          <a:ext cx="766517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6517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086772"/>
              </p:ext>
            </p:extLst>
          </p:nvPr>
        </p:nvGraphicFramePr>
        <p:xfrm>
          <a:off x="7528238" y="3322258"/>
          <a:ext cx="766517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6517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363305"/>
              </p:ext>
            </p:extLst>
          </p:nvPr>
        </p:nvGraphicFramePr>
        <p:xfrm>
          <a:off x="2324863" y="2721553"/>
          <a:ext cx="4472936" cy="457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18234"/>
                <a:gridCol w="1118234"/>
                <a:gridCol w="1118234"/>
                <a:gridCol w="1118234"/>
              </a:tblGrid>
              <a:tr h="33783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nome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quantidade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total </a:t>
                      </a:r>
                      <a:r>
                        <a:rPr lang="en-US" sz="1200" b="0" dirty="0" err="1" smtClean="0"/>
                        <a:t>vendidos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/>
                        <a:t>estado</a:t>
                      </a:r>
                      <a:endParaRPr lang="en-US" sz="1200" b="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5" name="Straight Connector 24"/>
          <p:cNvCxnSpPr/>
          <p:nvPr/>
        </p:nvCxnSpPr>
        <p:spPr>
          <a:xfrm flipH="1" flipV="1">
            <a:off x="806974" y="3616564"/>
            <a:ext cx="1699491" cy="21840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806975" y="3993461"/>
            <a:ext cx="1699490" cy="6918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806975" y="3616564"/>
            <a:ext cx="1699490" cy="21840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06975" y="3993460"/>
            <a:ext cx="1699490" cy="335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7" idx="3"/>
          </p:cNvCxnSpPr>
          <p:nvPr/>
        </p:nvCxnSpPr>
        <p:spPr>
          <a:xfrm flipH="1">
            <a:off x="806974" y="4329085"/>
            <a:ext cx="1699491" cy="3980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806974" y="5072583"/>
            <a:ext cx="1699491" cy="3562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806975" y="5072583"/>
            <a:ext cx="1699490" cy="3562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6675071" y="3616564"/>
            <a:ext cx="1360774" cy="17038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675071" y="3429208"/>
            <a:ext cx="1360774" cy="5642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6675071" y="4329086"/>
            <a:ext cx="1360774" cy="291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6" idx="3"/>
          </p:cNvCxnSpPr>
          <p:nvPr/>
        </p:nvCxnSpPr>
        <p:spPr>
          <a:xfrm flipH="1">
            <a:off x="6675071" y="3848908"/>
            <a:ext cx="1360774" cy="8477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675071" y="5072583"/>
            <a:ext cx="13607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6675071" y="5428843"/>
            <a:ext cx="1360774" cy="3717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675071" y="4329085"/>
            <a:ext cx="1360774" cy="14715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4562200" y="-992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RESULTADOS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835461" y="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CONCLUS</a:t>
            </a:r>
            <a:r>
              <a:rPr lang="en-US" dirty="0" smtClean="0"/>
              <a:t>ÕES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133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Decis</a:t>
            </a:r>
            <a:r>
              <a:rPr lang="en-US" dirty="0" err="1" smtClean="0"/>
              <a:t>ões</a:t>
            </a:r>
            <a:r>
              <a:rPr lang="en-US" dirty="0" smtClean="0"/>
              <a:t>/</a:t>
            </a:r>
            <a:r>
              <a:rPr lang="en-US" dirty="0" err="1" smtClean="0"/>
              <a:t>Dificuldades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Arquitectura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Algoritmos</a:t>
            </a:r>
            <a:r>
              <a:rPr lang="en-US" dirty="0" smtClean="0"/>
              <a:t> de </a:t>
            </a:r>
            <a:r>
              <a:rPr lang="en-US" dirty="0" err="1" smtClean="0"/>
              <a:t>Procura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Movimentaç</a:t>
            </a:r>
            <a:r>
              <a:rPr lang="en-US" dirty="0" err="1" smtClean="0"/>
              <a:t>ão</a:t>
            </a:r>
            <a:r>
              <a:rPr lang="en-US" dirty="0" smtClean="0"/>
              <a:t> de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Sem</a:t>
            </a:r>
            <a:r>
              <a:rPr lang="en-US" dirty="0" err="1" smtClean="0"/>
              <a:t>áforos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22323" y="5760"/>
            <a:ext cx="2288940" cy="5743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</a:t>
            </a:r>
            <a:r>
              <a:rPr lang="en-US" dirty="0" smtClean="0"/>
              <a:t>ÕES/DIFICULDADES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678" y="576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ARQUITECTURA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4611263" y="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RESULTADOS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884524" y="992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CONCLUS</a:t>
            </a:r>
            <a:r>
              <a:rPr lang="en-US" dirty="0" smtClean="0"/>
              <a:t>ÕES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884524" y="960307"/>
            <a:ext cx="10676608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Copiar  um grande bloco, n </a:t>
            </a:r>
            <a:r>
              <a:rPr lang="pt-PT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escalavel</a:t>
            </a:r>
            <a:endParaRPr lang="pt-PT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pt-PT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pt-PT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vendas procura sequencial</a:t>
            </a:r>
          </a:p>
          <a:p>
            <a:pPr algn="ctr"/>
            <a:endParaRPr lang="pt-PT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26478" y="2345301"/>
            <a:ext cx="38959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Estruturas</a:t>
            </a:r>
            <a:r>
              <a:rPr lang="en-US" dirty="0" smtClean="0"/>
              <a:t> de </a:t>
            </a:r>
            <a:r>
              <a:rPr lang="en-US" dirty="0" err="1" smtClean="0"/>
              <a:t>tamanho</a:t>
            </a:r>
            <a:r>
              <a:rPr lang="en-US" dirty="0" smtClean="0"/>
              <a:t> </a:t>
            </a:r>
            <a:r>
              <a:rPr lang="en-US" dirty="0" err="1" smtClean="0"/>
              <a:t>fixo</a:t>
            </a:r>
            <a:endParaRPr lang="en-US" dirty="0" smtClean="0"/>
          </a:p>
          <a:p>
            <a:r>
              <a:rPr lang="en-US" dirty="0" err="1" smtClean="0"/>
              <a:t>Procura</a:t>
            </a:r>
            <a:r>
              <a:rPr lang="en-US" dirty="0" smtClean="0"/>
              <a:t> </a:t>
            </a:r>
            <a:r>
              <a:rPr lang="en-US" dirty="0" err="1" smtClean="0"/>
              <a:t>binaria</a:t>
            </a:r>
            <a:r>
              <a:rPr lang="en-US" dirty="0" smtClean="0"/>
              <a:t> </a:t>
            </a:r>
            <a:r>
              <a:rPr lang="en-US" dirty="0" err="1" smtClean="0"/>
              <a:t>pois</a:t>
            </a:r>
            <a:r>
              <a:rPr lang="en-US" dirty="0" smtClean="0"/>
              <a:t> a </a:t>
            </a:r>
            <a:r>
              <a:rPr lang="en-US" dirty="0" err="1" smtClean="0"/>
              <a:t>nossa</a:t>
            </a:r>
            <a:r>
              <a:rPr lang="en-US" dirty="0" smtClean="0"/>
              <a:t> base de dados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ordenada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Semaforos</a:t>
            </a:r>
            <a:r>
              <a:rPr lang="en-US" dirty="0" smtClean="0"/>
              <a:t> </a:t>
            </a:r>
            <a:r>
              <a:rPr lang="en-US" dirty="0" err="1" smtClean="0"/>
              <a:t>onde</a:t>
            </a:r>
            <a:r>
              <a:rPr lang="en-US" dirty="0" smtClean="0"/>
              <a:t> </a:t>
            </a:r>
            <a:r>
              <a:rPr lang="en-US" dirty="0" err="1" smtClean="0"/>
              <a:t>colocar</a:t>
            </a:r>
            <a:r>
              <a:rPr lang="en-US" dirty="0" smtClean="0"/>
              <a:t>, </a:t>
            </a:r>
            <a:r>
              <a:rPr lang="en-US" dirty="0" err="1" smtClean="0"/>
              <a:t>prioridades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81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Obtidos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562200" y="5760"/>
            <a:ext cx="2288940" cy="5743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RESULTADOS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15678" y="576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ARQUITECTURA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2288939" y="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</a:t>
            </a:r>
            <a:r>
              <a:rPr lang="en-US" dirty="0" smtClean="0"/>
              <a:t>ÕES/DIFICULDADES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6884524" y="992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CONCLUS</a:t>
            </a:r>
            <a:r>
              <a:rPr lang="en-US" dirty="0" smtClean="0"/>
              <a:t>ÕES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81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120"/>
            <a:ext cx="8229600" cy="1600200"/>
          </a:xfrm>
        </p:spPr>
        <p:txBody>
          <a:bodyPr/>
          <a:lstStyle/>
          <a:p>
            <a:r>
              <a:rPr lang="en-US" dirty="0" err="1" smtClean="0"/>
              <a:t>Conclus</a:t>
            </a:r>
            <a:r>
              <a:rPr lang="en-US" dirty="0" err="1" smtClean="0"/>
              <a:t>ões</a:t>
            </a:r>
            <a:r>
              <a:rPr lang="en-US" dirty="0" smtClean="0"/>
              <a:t> e </a:t>
            </a:r>
            <a:r>
              <a:rPr lang="en-US" dirty="0" err="1" smtClean="0"/>
              <a:t>Propostas</a:t>
            </a:r>
            <a:r>
              <a:rPr lang="en-US" dirty="0" smtClean="0"/>
              <a:t> </a:t>
            </a:r>
            <a:r>
              <a:rPr lang="en-US" dirty="0" err="1" smtClean="0"/>
              <a:t>Futuras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6884524" y="5760"/>
            <a:ext cx="2288940" cy="5743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CONCLUS</a:t>
            </a:r>
            <a:r>
              <a:rPr lang="en-US" dirty="0" smtClean="0"/>
              <a:t>ÕES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15678" y="576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ARQUITECTURA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4611263" y="1568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RESULTADOS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304617" y="5760"/>
            <a:ext cx="2273261" cy="5743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</a:t>
            </a:r>
            <a:r>
              <a:rPr lang="en-US" dirty="0" smtClean="0"/>
              <a:t>ÕES/DIFICULDADES</a:t>
            </a:r>
            <a:endParaRPr lang="en-US" dirty="0"/>
          </a:p>
        </p:txBody>
      </p:sp>
      <p:sp>
        <p:nvSpPr>
          <p:cNvPr id="45" name="Content Placeholder 2"/>
          <p:cNvSpPr>
            <a:spLocks noGrp="1"/>
          </p:cNvSpPr>
          <p:nvPr>
            <p:ph idx="1"/>
          </p:nvPr>
        </p:nvSpPr>
        <p:spPr>
          <a:xfrm>
            <a:off x="457200" y="2149849"/>
            <a:ext cx="8229600" cy="4525963"/>
          </a:xfrm>
        </p:spPr>
        <p:txBody>
          <a:bodyPr/>
          <a:lstStyle/>
          <a:p>
            <a:r>
              <a:rPr lang="en-US" dirty="0" err="1" smtClean="0"/>
              <a:t>Listas</a:t>
            </a:r>
            <a:r>
              <a:rPr lang="en-US" dirty="0" smtClean="0"/>
              <a:t> </a:t>
            </a:r>
            <a:r>
              <a:rPr lang="en-US" dirty="0" err="1" smtClean="0"/>
              <a:t>ligadas</a:t>
            </a:r>
            <a:endParaRPr lang="en-US" dirty="0" smtClean="0"/>
          </a:p>
          <a:p>
            <a:r>
              <a:rPr lang="en-US" dirty="0" err="1" smtClean="0"/>
              <a:t>Copia</a:t>
            </a:r>
            <a:r>
              <a:rPr lang="en-US" dirty="0" smtClean="0"/>
              <a:t> de </a:t>
            </a:r>
            <a:r>
              <a:rPr lang="en-US" dirty="0" err="1" smtClean="0"/>
              <a:t>bocos</a:t>
            </a:r>
            <a:endParaRPr lang="en-US" dirty="0" smtClean="0"/>
          </a:p>
          <a:p>
            <a:r>
              <a:rPr lang="en-US" dirty="0" smtClean="0"/>
              <a:t>Saber se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existe</a:t>
            </a:r>
            <a:endParaRPr lang="en-US" dirty="0" smtClean="0"/>
          </a:p>
          <a:p>
            <a:r>
              <a:rPr lang="en-US" dirty="0" err="1" smtClean="0"/>
              <a:t>Actualização</a:t>
            </a:r>
            <a:r>
              <a:rPr lang="en-US" dirty="0" smtClean="0"/>
              <a:t> dos + </a:t>
            </a:r>
            <a:r>
              <a:rPr lang="en-US" dirty="0" err="1" smtClean="0"/>
              <a:t>vendidos</a:t>
            </a:r>
            <a:r>
              <a:rPr lang="en-US" dirty="0" smtClean="0"/>
              <a:t> e </a:t>
            </a:r>
            <a:r>
              <a:rPr lang="en-US" dirty="0" err="1" smtClean="0"/>
              <a:t>mt</a:t>
            </a:r>
            <a:r>
              <a:rPr lang="en-US" dirty="0" smtClean="0"/>
              <a:t> </a:t>
            </a:r>
            <a:r>
              <a:rPr lang="en-US" dirty="0" err="1" smtClean="0"/>
              <a:t>rapida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Nao</a:t>
            </a:r>
            <a:r>
              <a:rPr lang="en-US" dirty="0" smtClean="0"/>
              <a:t> </a:t>
            </a:r>
            <a:r>
              <a:rPr lang="en-US" dirty="0" err="1" smtClean="0"/>
              <a:t>deixar</a:t>
            </a:r>
            <a:r>
              <a:rPr lang="en-US" dirty="0" smtClean="0"/>
              <a:t> vender med </a:t>
            </a:r>
            <a:r>
              <a:rPr lang="en-US" dirty="0" err="1" smtClean="0"/>
              <a:t>eliminados</a:t>
            </a:r>
            <a:r>
              <a:rPr lang="en-US" dirty="0" smtClean="0"/>
              <a:t>(</a:t>
            </a:r>
            <a:r>
              <a:rPr lang="en-US" dirty="0" err="1" smtClean="0"/>
              <a:t>estado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 smtClean="0"/>
              <a:t>Prioridades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81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700</TotalTime>
  <Words>474</Words>
  <Application>Microsoft Macintosh PowerPoint</Application>
  <PresentationFormat>On-screen Show (4:3)</PresentationFormat>
  <Paragraphs>137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Executive</vt:lpstr>
      <vt:lpstr>Universidade do Minho Mestrado Integrado em Engenharia Biomédica Sistemas Operativos Gestão de Stock de Medicamentos</vt:lpstr>
      <vt:lpstr>Arquitectura</vt:lpstr>
      <vt:lpstr>Decisões/Dificuldades</vt:lpstr>
      <vt:lpstr>Resultados Obtidos</vt:lpstr>
      <vt:lpstr>Conclusões e Propostas Futuras</vt:lpstr>
    </vt:vector>
  </TitlesOfParts>
  <Company>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Fernando Marins</dc:creator>
  <cp:lastModifiedBy>Fernando Marins</cp:lastModifiedBy>
  <cp:revision>38</cp:revision>
  <dcterms:created xsi:type="dcterms:W3CDTF">2012-01-09T11:57:01Z</dcterms:created>
  <dcterms:modified xsi:type="dcterms:W3CDTF">2012-01-17T10:57:03Z</dcterms:modified>
</cp:coreProperties>
</file>