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10" d="100"/>
          <a:sy n="210" d="100"/>
        </p:scale>
        <p:origin x="-24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3284" y="4214005"/>
            <a:ext cx="7655238" cy="123493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31B8-D55E-3142-A1F8-FCFE86EBD46B}" type="datetime1">
              <a:rPr lang="en-US" smtClean="0"/>
              <a:t>21/07/14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43284" y="1966536"/>
            <a:ext cx="7655238" cy="2025063"/>
          </a:xfrm>
        </p:spPr>
        <p:txBody>
          <a:bodyPr>
            <a:normAutofit/>
          </a:bodyPr>
          <a:lstStyle>
            <a:lvl1pPr algn="ctr">
              <a:defRPr sz="4500"/>
            </a:lvl1pPr>
          </a:lstStyle>
          <a:p>
            <a:r>
              <a:rPr lang="pt-PT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19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2E4C-09A0-1C47-AC04-653E7CA38318}" type="datetime1">
              <a:rPr lang="en-US" smtClean="0"/>
              <a:t>21/07/14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547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3284" y="2469876"/>
            <a:ext cx="3752516" cy="3656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69876"/>
            <a:ext cx="3750322" cy="3656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FDB6-C8E1-CA43-986D-07A95846BEF8}" type="datetime1">
              <a:rPr lang="en-US" smtClean="0"/>
              <a:t>21/07/14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5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45459"/>
            <a:ext cx="4823472" cy="34807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284" y="2645459"/>
            <a:ext cx="2722229" cy="348070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1DAD3-920B-5943-A25F-8EE8A165768D}" type="datetime1">
              <a:rPr lang="en-US" smtClean="0"/>
              <a:t>21/07/14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43284" y="1449340"/>
            <a:ext cx="7655238" cy="868363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004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+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3284" y="1627073"/>
            <a:ext cx="7655238" cy="411450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284" y="5841079"/>
            <a:ext cx="7655238" cy="392137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EB03-8AE6-F64E-A2BF-5A3C6EB89D07}" type="datetime1">
              <a:rPr lang="en-US" smtClean="0"/>
              <a:t>21/07/14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79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743284" y="2469875"/>
            <a:ext cx="7655238" cy="37165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Drag picture to placeholder or click icon to add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43284" y="1449340"/>
            <a:ext cx="7655238" cy="868363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43284" y="6414652"/>
            <a:ext cx="1847516" cy="306823"/>
          </a:xfrm>
        </p:spPr>
        <p:txBody>
          <a:bodyPr/>
          <a:lstStyle/>
          <a:p>
            <a:fld id="{E6DFEB03-8AE6-F64E-A2BF-5A3C6EB89D07}" type="datetime1">
              <a:rPr lang="en-US" smtClean="0"/>
              <a:t>21/07/14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4652"/>
            <a:ext cx="2895600" cy="306823"/>
          </a:xfrm>
        </p:spPr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66650" y="6414652"/>
            <a:ext cx="1831872" cy="306823"/>
          </a:xfrm>
        </p:spPr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92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AFE96-DCFC-C64E-95A7-05B2CB393A95}" type="datetime1">
              <a:rPr lang="en-US" smtClean="0"/>
              <a:t>21/07/14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EF0C-846E-4A4D-B9C3-8238AE181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14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3284" y="1449340"/>
            <a:ext cx="7655237" cy="868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284" y="2440611"/>
            <a:ext cx="7655237" cy="3685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284" y="6414652"/>
            <a:ext cx="1847516" cy="306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7FD4294-2665-F444-8DA7-9FAAB9092A2E}" type="datetime1">
              <a:rPr lang="en-US" smtClean="0"/>
              <a:pPr/>
              <a:t>21/07/14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4652"/>
            <a:ext cx="2895600" cy="306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err="1" smtClean="0"/>
              <a:t>Instituto</a:t>
            </a:r>
            <a:r>
              <a:rPr lang="en-US" dirty="0" smtClean="0"/>
              <a:t> Superior </a:t>
            </a:r>
            <a:r>
              <a:rPr lang="en-US" dirty="0" err="1" smtClean="0"/>
              <a:t>Técnico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6650" y="6414652"/>
            <a:ext cx="1831872" cy="306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A60EF0C-846E-4A4D-B9C3-8238AE1817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87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  <p:sldLayoutId id="2147483658" r:id="rId6"/>
    <p:sldLayoutId id="2147483655" r:id="rId7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31B8-D55E-3142-A1F8-FCFE86EBD46B}" type="datetime1">
              <a:rPr lang="en-US" smtClean="0"/>
              <a:t>21/07/14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Instituto Superior Técnico 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638798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-Powerpoint-IST_1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CCCCCC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Template-Powerpoint-IST_1.thmx</Template>
  <TotalTime>0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Template-Powerpoint-IST_1</vt:lpstr>
      <vt:lpstr>PowerPoint Presentation</vt:lpstr>
    </vt:vector>
  </TitlesOfParts>
  <Company>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Guerreiro</dc:creator>
  <cp:lastModifiedBy>Patricia Guerreiro</cp:lastModifiedBy>
  <cp:revision>1</cp:revision>
  <dcterms:created xsi:type="dcterms:W3CDTF">2014-07-21T10:31:21Z</dcterms:created>
  <dcterms:modified xsi:type="dcterms:W3CDTF">2014-07-21T10:31:56Z</dcterms:modified>
</cp:coreProperties>
</file>