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74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508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164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55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152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446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12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430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842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665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421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AF28-3F7F-4727-A628-AE9D12D135E3}" type="datetimeFigureOut">
              <a:rPr lang="pt-PT" smtClean="0"/>
              <a:t>25/03/2020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C097-60D3-4D1D-B1BA-4D92E37211A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082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50000"/>
              <a:lumOff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86905" y="1243002"/>
            <a:ext cx="1260302" cy="3625212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Segunda</a:t>
            </a:r>
          </a:p>
          <a:p>
            <a:pPr algn="ctr"/>
            <a:endParaRPr lang="pt-PT" dirty="0"/>
          </a:p>
          <a:p>
            <a:pPr algn="ctr"/>
            <a:r>
              <a:rPr lang="pt-PT" sz="1400" dirty="0" smtClean="0"/>
              <a:t>Relaxação e Mobilização</a:t>
            </a:r>
            <a:endParaRPr lang="pt-PT" sz="1600" dirty="0" smtClean="0"/>
          </a:p>
          <a:p>
            <a:pPr algn="ctr"/>
            <a:r>
              <a:rPr lang="pt-PT" sz="1100" dirty="0" smtClean="0"/>
              <a:t>(envio em anexo)</a:t>
            </a:r>
          </a:p>
          <a:p>
            <a:pPr algn="ctr"/>
            <a:endParaRPr lang="pt-PT" sz="1100" dirty="0"/>
          </a:p>
          <a:p>
            <a:pPr algn="ctr"/>
            <a:r>
              <a:rPr lang="pt-PT" sz="1100" dirty="0" smtClean="0"/>
              <a:t>Em colchão </a:t>
            </a:r>
            <a:endParaRPr lang="pt-PT" sz="1100" dirty="0"/>
          </a:p>
        </p:txBody>
      </p:sp>
      <p:sp>
        <p:nvSpPr>
          <p:cNvPr id="7" name="Retângulo 6"/>
          <p:cNvSpPr/>
          <p:nvPr/>
        </p:nvSpPr>
        <p:spPr>
          <a:xfrm>
            <a:off x="592369" y="203867"/>
            <a:ext cx="770485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Vamos tirar 45 minutos do nosso dia…</a:t>
            </a:r>
            <a:endParaRPr lang="pt-PT" sz="2400" b="1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02439" y="1243002"/>
            <a:ext cx="1267858" cy="3625212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Terça</a:t>
            </a:r>
          </a:p>
          <a:p>
            <a:pPr algn="ctr"/>
            <a:endParaRPr lang="pt-PT" dirty="0"/>
          </a:p>
          <a:p>
            <a:pPr algn="ctr"/>
            <a:r>
              <a:rPr lang="pt-PT" sz="1400" dirty="0" smtClean="0"/>
              <a:t>Treino Cognitivo</a:t>
            </a:r>
          </a:p>
          <a:p>
            <a:pPr algn="ctr"/>
            <a:r>
              <a:rPr lang="pt-PT" sz="1100" dirty="0" smtClean="0"/>
              <a:t>(Realizar Jogos de Memória; Puzzle do Corpo Humano) </a:t>
            </a:r>
            <a:endParaRPr lang="pt-PT" sz="1100" dirty="0"/>
          </a:p>
        </p:txBody>
      </p:sp>
      <p:sp>
        <p:nvSpPr>
          <p:cNvPr id="9" name="Retângulo 8"/>
          <p:cNvSpPr/>
          <p:nvPr/>
        </p:nvSpPr>
        <p:spPr>
          <a:xfrm>
            <a:off x="4979645" y="1243002"/>
            <a:ext cx="1301172" cy="3625212"/>
          </a:xfrm>
          <a:prstGeom prst="rect">
            <a:avLst/>
          </a:prstGeom>
          <a:solidFill>
            <a:schemeClr val="accent6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Quarta</a:t>
            </a:r>
          </a:p>
          <a:p>
            <a:pPr algn="ctr"/>
            <a:endParaRPr lang="pt-PT" b="1" dirty="0" smtClean="0"/>
          </a:p>
          <a:p>
            <a:pPr algn="ctr"/>
            <a:r>
              <a:rPr lang="pt-PT" sz="1400" dirty="0"/>
              <a:t>Relaxação e Mobilização</a:t>
            </a:r>
          </a:p>
          <a:p>
            <a:pPr algn="ctr"/>
            <a:r>
              <a:rPr lang="pt-PT" sz="1100" dirty="0"/>
              <a:t>(envio em </a:t>
            </a:r>
            <a:r>
              <a:rPr lang="pt-PT" sz="1100" dirty="0" smtClean="0"/>
              <a:t>anexo)</a:t>
            </a:r>
          </a:p>
          <a:p>
            <a:pPr algn="ctr"/>
            <a:endParaRPr lang="pt-PT" sz="1100" dirty="0"/>
          </a:p>
          <a:p>
            <a:pPr algn="ctr"/>
            <a:r>
              <a:rPr lang="pt-PT" sz="1100" dirty="0" smtClean="0"/>
              <a:t>Em colchão</a:t>
            </a:r>
            <a:endParaRPr lang="pt-PT" sz="1100" dirty="0"/>
          </a:p>
        </p:txBody>
      </p:sp>
      <p:sp>
        <p:nvSpPr>
          <p:cNvPr id="10" name="Retângulo 9"/>
          <p:cNvSpPr/>
          <p:nvPr/>
        </p:nvSpPr>
        <p:spPr>
          <a:xfrm>
            <a:off x="6990165" y="1243002"/>
            <a:ext cx="1307060" cy="3625212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/>
          </a:p>
          <a:p>
            <a:pPr algn="ctr"/>
            <a:endParaRPr lang="pt-PT" b="1" dirty="0"/>
          </a:p>
          <a:p>
            <a:pPr algn="ctr"/>
            <a:r>
              <a:rPr lang="pt-PT" b="1" dirty="0" smtClean="0"/>
              <a:t>Quinta</a:t>
            </a:r>
          </a:p>
          <a:p>
            <a:pPr algn="ctr"/>
            <a:endParaRPr lang="pt-PT" b="1" dirty="0"/>
          </a:p>
          <a:p>
            <a:pPr algn="ctr"/>
            <a:r>
              <a:rPr lang="pt-PT" sz="1400" dirty="0" smtClean="0"/>
              <a:t>Estimulação Sensorial</a:t>
            </a:r>
          </a:p>
          <a:p>
            <a:pPr algn="ctr"/>
            <a:r>
              <a:rPr lang="pt-PT" sz="1100" dirty="0" smtClean="0"/>
              <a:t>(Música; Explorar Texturas; Espuma de barbear; Tintas; Areias)</a:t>
            </a:r>
            <a:endParaRPr lang="pt-PT" sz="1100" dirty="0" smtClean="0"/>
          </a:p>
          <a:p>
            <a:pPr algn="ctr"/>
            <a:endParaRPr lang="pt-PT" b="1" dirty="0"/>
          </a:p>
          <a:p>
            <a:pPr algn="ctr"/>
            <a:endParaRPr lang="pt-PT" sz="1400" b="1" dirty="0" smtClean="0"/>
          </a:p>
          <a:p>
            <a:pPr algn="ctr"/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548237" y="6380406"/>
            <a:ext cx="255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Psicomotricidade</a:t>
            </a:r>
            <a:endParaRPr lang="pt-PT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9006573" y="1243002"/>
            <a:ext cx="1267858" cy="3625212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Sexta</a:t>
            </a:r>
          </a:p>
          <a:p>
            <a:pPr algn="ctr"/>
            <a:endParaRPr lang="pt-PT" dirty="0"/>
          </a:p>
          <a:p>
            <a:pPr algn="ctr"/>
            <a:r>
              <a:rPr lang="pt-PT" sz="1400" dirty="0" smtClean="0"/>
              <a:t>Motricidade Fina</a:t>
            </a:r>
          </a:p>
          <a:p>
            <a:pPr algn="ctr"/>
            <a:r>
              <a:rPr lang="pt-PT" sz="1100" dirty="0" smtClean="0"/>
              <a:t>(Dividir massas de diferentes formas em diferentes caixas</a:t>
            </a:r>
            <a:r>
              <a:rPr lang="pt-PT" sz="1100" dirty="0" smtClean="0"/>
              <a:t>; Colocar cubos/legos dentro de uma caixa) </a:t>
            </a:r>
            <a:endParaRPr lang="pt-PT" sz="1100" dirty="0"/>
          </a:p>
        </p:txBody>
      </p:sp>
      <p:sp>
        <p:nvSpPr>
          <p:cNvPr id="2" name="CaixaDeTexto 1"/>
          <p:cNvSpPr txBox="1"/>
          <p:nvPr/>
        </p:nvSpPr>
        <p:spPr>
          <a:xfrm rot="20975242">
            <a:off x="8976365" y="5161862"/>
            <a:ext cx="308891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/>
              <a:t>Hora </a:t>
            </a:r>
            <a:r>
              <a:rPr lang="pt-PT" sz="1600" b="1" dirty="0" smtClean="0"/>
              <a:t>do lanche</a:t>
            </a:r>
          </a:p>
          <a:p>
            <a:pPr algn="ctr"/>
            <a:r>
              <a:rPr lang="pt-PT" sz="1600" dirty="0" smtClean="0"/>
              <a:t>Treino </a:t>
            </a:r>
            <a:r>
              <a:rPr lang="pt-PT" sz="1600" dirty="0" smtClean="0"/>
              <a:t>com </a:t>
            </a:r>
            <a:r>
              <a:rPr lang="pt-PT" sz="1600" dirty="0" smtClean="0"/>
              <a:t>a pega (mão dominante)</a:t>
            </a:r>
            <a:endParaRPr lang="pt-PT" sz="1600" dirty="0"/>
          </a:p>
        </p:txBody>
      </p:sp>
      <p:pic>
        <p:nvPicPr>
          <p:cNvPr id="13" name="Imagem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2397">
            <a:off x="4928587" y="5054010"/>
            <a:ext cx="2550795" cy="1472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aixaDeTexto 13"/>
          <p:cNvSpPr txBox="1"/>
          <p:nvPr/>
        </p:nvSpPr>
        <p:spPr>
          <a:xfrm rot="480302">
            <a:off x="865568" y="5593231"/>
            <a:ext cx="276327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/>
              <a:t>Durante o dia</a:t>
            </a:r>
          </a:p>
          <a:p>
            <a:pPr algn="ctr"/>
            <a:r>
              <a:rPr lang="pt-PT" sz="1600" dirty="0" smtClean="0"/>
              <a:t>Mudar de posição (cadeira, puf, colchão)</a:t>
            </a:r>
          </a:p>
        </p:txBody>
      </p:sp>
    </p:spTree>
    <p:extLst>
      <p:ext uri="{BB962C8B-B14F-4D97-AF65-F5344CB8AC3E}">
        <p14:creationId xmlns:p14="http://schemas.microsoft.com/office/powerpoint/2010/main" val="2058755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106</Words>
  <Application>Microsoft Office PowerPoint</Application>
  <PresentationFormat>Ecrã Panorâmico</PresentationFormat>
  <Paragraphs>33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Zambujinho</dc:creator>
  <cp:lastModifiedBy>Sara Zambujinho</cp:lastModifiedBy>
  <cp:revision>10</cp:revision>
  <dcterms:created xsi:type="dcterms:W3CDTF">2020-03-25T11:17:49Z</dcterms:created>
  <dcterms:modified xsi:type="dcterms:W3CDTF">2020-03-25T12:22:27Z</dcterms:modified>
</cp:coreProperties>
</file>