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7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508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16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55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152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46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12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430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842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665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421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82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50000"/>
              <a:lumOff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86905" y="1243002"/>
            <a:ext cx="1260302" cy="362521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Segunda</a:t>
            </a:r>
          </a:p>
          <a:p>
            <a:pPr algn="ctr"/>
            <a:endParaRPr lang="pt-PT" dirty="0"/>
          </a:p>
          <a:p>
            <a:pPr algn="ctr"/>
            <a:r>
              <a:rPr lang="pt-PT" sz="1400" dirty="0"/>
              <a:t>Motricidade Global e Equilíbrio</a:t>
            </a:r>
          </a:p>
          <a:p>
            <a:pPr algn="ctr"/>
            <a:r>
              <a:rPr lang="pt-PT" sz="1100" dirty="0"/>
              <a:t>(Subir e descer escadas; Atirar e apanhar uma bola; Apanhar objetos do chão; Levantar do chão sem ajuda; Caminhar em superfícies irregulares)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92369" y="203867"/>
            <a:ext cx="770485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Vamos tirar 45 minutos do nosso dia…</a:t>
            </a:r>
          </a:p>
        </p:txBody>
      </p:sp>
      <p:sp>
        <p:nvSpPr>
          <p:cNvPr id="8" name="Retângulo 7"/>
          <p:cNvSpPr/>
          <p:nvPr/>
        </p:nvSpPr>
        <p:spPr>
          <a:xfrm>
            <a:off x="3002439" y="1243002"/>
            <a:ext cx="1267858" cy="36252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Terça</a:t>
            </a:r>
          </a:p>
          <a:p>
            <a:pPr algn="ctr"/>
            <a:endParaRPr lang="pt-PT" dirty="0"/>
          </a:p>
          <a:p>
            <a:pPr algn="ctr"/>
            <a:r>
              <a:rPr lang="pt-PT" sz="1400" dirty="0"/>
              <a:t>Motricidade Fina</a:t>
            </a:r>
          </a:p>
          <a:p>
            <a:pPr algn="ctr"/>
            <a:r>
              <a:rPr lang="pt-PT" sz="1100" dirty="0"/>
              <a:t>(Dividir massas de diferentes formas em diferentes caixas; Encaixes; Enfiamentos; Realizar uma torre com cubos/legos) 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79645" y="1243002"/>
            <a:ext cx="1301172" cy="362521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Quarta</a:t>
            </a:r>
          </a:p>
          <a:p>
            <a:pPr algn="ctr"/>
            <a:endParaRPr lang="pt-PT" dirty="0"/>
          </a:p>
          <a:p>
            <a:pPr algn="ctr"/>
            <a:r>
              <a:rPr lang="pt-PT" sz="1400" dirty="0"/>
              <a:t>Estimulação Sensorial</a:t>
            </a:r>
          </a:p>
          <a:p>
            <a:pPr algn="ctr"/>
            <a:r>
              <a:rPr lang="pt-PT" sz="1100" dirty="0"/>
              <a:t>(Música; Explorar Texturas; Espuma de barbear; Tintas; Plasticina; Areia)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990165" y="1243002"/>
            <a:ext cx="1307060" cy="36252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  <a:p>
            <a:pPr algn="ctr"/>
            <a:endParaRPr lang="pt-PT" b="1" dirty="0"/>
          </a:p>
          <a:p>
            <a:pPr algn="ctr"/>
            <a:r>
              <a:rPr lang="pt-PT" b="1" dirty="0"/>
              <a:t>Quinta</a:t>
            </a:r>
          </a:p>
          <a:p>
            <a:pPr algn="ctr"/>
            <a:endParaRPr lang="pt-PT" b="1" dirty="0"/>
          </a:p>
          <a:p>
            <a:pPr algn="ctr"/>
            <a:r>
              <a:rPr lang="pt-PT" sz="1400" dirty="0"/>
              <a:t>Motricidade Global e Equilíbrio</a:t>
            </a:r>
          </a:p>
          <a:p>
            <a:pPr algn="ctr"/>
            <a:r>
              <a:rPr lang="pt-PT" sz="1100" dirty="0"/>
              <a:t>(Subir e descer escadas; Atirar e apanhar uma bola; Apanhar objetos do chão; Levantar do chão sem ajuda; Caminhar em superfícies irregulares) </a:t>
            </a:r>
          </a:p>
          <a:p>
            <a:pPr algn="ctr"/>
            <a:endParaRPr lang="pt-PT" sz="1400" b="1" dirty="0"/>
          </a:p>
          <a:p>
            <a:pPr algn="ctr"/>
            <a:endParaRPr lang="pt-PT" dirty="0"/>
          </a:p>
        </p:txBody>
      </p:sp>
      <p:pic>
        <p:nvPicPr>
          <p:cNvPr id="1026" name="Picture 2" descr="Resultado de imagem para psicomotricid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6786">
            <a:off x="5823823" y="4944305"/>
            <a:ext cx="2332683" cy="181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psicomotricida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179" y="4868214"/>
            <a:ext cx="2324100" cy="19716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9548237" y="6380406"/>
            <a:ext cx="255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Psicomotricidade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9006573" y="1243002"/>
            <a:ext cx="1267858" cy="362521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Sexta</a:t>
            </a:r>
          </a:p>
          <a:p>
            <a:pPr algn="ctr"/>
            <a:endParaRPr lang="pt-PT" dirty="0"/>
          </a:p>
          <a:p>
            <a:pPr algn="ctr"/>
            <a:r>
              <a:rPr lang="pt-PT" sz="1400" dirty="0"/>
              <a:t>Motricidade Fina</a:t>
            </a:r>
          </a:p>
          <a:p>
            <a:pPr algn="ctr"/>
            <a:r>
              <a:rPr lang="pt-PT" sz="1100" dirty="0"/>
              <a:t>(Dividir massas de diferentes formas em diferentes caixas; Encaixes; Enfiamentos; Realizar uma torre com cubos/legos) </a:t>
            </a:r>
          </a:p>
        </p:txBody>
      </p:sp>
      <p:sp>
        <p:nvSpPr>
          <p:cNvPr id="2" name="CaixaDeTexto 1"/>
          <p:cNvSpPr txBox="1"/>
          <p:nvPr/>
        </p:nvSpPr>
        <p:spPr>
          <a:xfrm rot="20975242">
            <a:off x="8976365" y="5254195"/>
            <a:ext cx="308891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Hora da Refeição</a:t>
            </a:r>
          </a:p>
          <a:p>
            <a:pPr algn="ctr"/>
            <a:r>
              <a:rPr lang="pt-PT" dirty="0"/>
              <a:t>Treino com a mão esquerda </a:t>
            </a:r>
          </a:p>
        </p:txBody>
      </p:sp>
    </p:spTree>
    <p:extLst>
      <p:ext uri="{BB962C8B-B14F-4D97-AF65-F5344CB8AC3E}">
        <p14:creationId xmlns:p14="http://schemas.microsoft.com/office/powerpoint/2010/main" val="2058755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152</Words>
  <Application>Microsoft Office PowerPoint</Application>
  <PresentationFormat>Ecrã Panorâmico</PresentationFormat>
  <Paragraphs>26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Zambujinho</dc:creator>
  <cp:lastModifiedBy>pc</cp:lastModifiedBy>
  <cp:revision>5</cp:revision>
  <dcterms:created xsi:type="dcterms:W3CDTF">2020-03-25T11:17:49Z</dcterms:created>
  <dcterms:modified xsi:type="dcterms:W3CDTF">2020-03-25T15:18:18Z</dcterms:modified>
</cp:coreProperties>
</file>