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7A1"/>
    <a:srgbClr val="F6A2D8"/>
    <a:srgbClr val="ECAC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9E1F-42B6-4498-A439-91071EE8C16A}" type="datetimeFigureOut">
              <a:rPr lang="pt-PT" smtClean="0"/>
              <a:t>26/03/2020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87A5-E84F-49CB-886A-B67C6FFECC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50267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9E1F-42B6-4498-A439-91071EE8C16A}" type="datetimeFigureOut">
              <a:rPr lang="pt-PT" smtClean="0"/>
              <a:t>26/03/2020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87A5-E84F-49CB-886A-B67C6FFECC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6636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9E1F-42B6-4498-A439-91071EE8C16A}" type="datetimeFigureOut">
              <a:rPr lang="pt-PT" smtClean="0"/>
              <a:t>26/03/2020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87A5-E84F-49CB-886A-B67C6FFECC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93441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9E1F-42B6-4498-A439-91071EE8C16A}" type="datetimeFigureOut">
              <a:rPr lang="pt-PT" smtClean="0"/>
              <a:t>26/03/2020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87A5-E84F-49CB-886A-B67C6FFECC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305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9E1F-42B6-4498-A439-91071EE8C16A}" type="datetimeFigureOut">
              <a:rPr lang="pt-PT" smtClean="0"/>
              <a:t>26/03/2020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87A5-E84F-49CB-886A-B67C6FFECC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1795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9E1F-42B6-4498-A439-91071EE8C16A}" type="datetimeFigureOut">
              <a:rPr lang="pt-PT" smtClean="0"/>
              <a:t>26/03/2020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87A5-E84F-49CB-886A-B67C6FFECC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3571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9E1F-42B6-4498-A439-91071EE8C16A}" type="datetimeFigureOut">
              <a:rPr lang="pt-PT" smtClean="0"/>
              <a:t>26/03/2020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87A5-E84F-49CB-886A-B67C6FFECC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97824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9E1F-42B6-4498-A439-91071EE8C16A}" type="datetimeFigureOut">
              <a:rPr lang="pt-PT" smtClean="0"/>
              <a:t>26/03/2020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87A5-E84F-49CB-886A-B67C6FFECC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385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9E1F-42B6-4498-A439-91071EE8C16A}" type="datetimeFigureOut">
              <a:rPr lang="pt-PT" smtClean="0"/>
              <a:t>26/03/2020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87A5-E84F-49CB-886A-B67C6FFECC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631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9E1F-42B6-4498-A439-91071EE8C16A}" type="datetimeFigureOut">
              <a:rPr lang="pt-PT" smtClean="0"/>
              <a:t>26/03/2020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87A5-E84F-49CB-886A-B67C6FFECC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6751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9E1F-42B6-4498-A439-91071EE8C16A}" type="datetimeFigureOut">
              <a:rPr lang="pt-PT" smtClean="0"/>
              <a:t>26/03/2020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87A5-E84F-49CB-886A-B67C6FFECC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34293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59E1F-42B6-4498-A439-91071EE8C16A}" type="datetimeFigureOut">
              <a:rPr lang="pt-PT" smtClean="0"/>
              <a:t>26/03/2020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587A5-E84F-49CB-886A-B67C6FFECC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15484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/Users/catarinacordanunes/Desktop/CERCIZIMBRA_LOGO-11-02-2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95" y="209689"/>
            <a:ext cx="608210" cy="73046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Atraso 5"/>
          <p:cNvSpPr/>
          <p:nvPr/>
        </p:nvSpPr>
        <p:spPr>
          <a:xfrm>
            <a:off x="-12878" y="3858419"/>
            <a:ext cx="1714500" cy="1143000"/>
          </a:xfrm>
          <a:prstGeom prst="flowChartDelay">
            <a:avLst/>
          </a:prstGeom>
          <a:solidFill>
            <a:srgbClr val="ECACD1"/>
          </a:solidFill>
          <a:ln>
            <a:solidFill>
              <a:srgbClr val="ECAC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pt-PT" b="1" dirty="0">
                <a:solidFill>
                  <a:schemeClr val="bg2">
                    <a:lumMod val="50000"/>
                  </a:schemeClr>
                </a:solidFill>
                <a:effectLst/>
                <a:latin typeface="Bahnschrift SemiBol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Motricidade Fina</a:t>
            </a:r>
            <a:endParaRPr lang="pt-PT" sz="1600" dirty="0">
              <a:solidFill>
                <a:schemeClr val="bg2">
                  <a:lumMod val="50000"/>
                </a:schemeClr>
              </a:solidFill>
              <a:effectLst/>
              <a:latin typeface="Bahnschrift SemiBol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56824" y="2311177"/>
            <a:ext cx="10328856" cy="791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"/>
            </a:pPr>
            <a:r>
              <a:rPr lang="pt-PT" sz="1600" dirty="0" smtClean="0">
                <a:solidFill>
                  <a:srgbClr val="000000"/>
                </a:solidFill>
                <a:effectLst/>
                <a:latin typeface="Abadi MT Condensed Extra Bold"/>
                <a:ea typeface="Calibri" panose="020F0502020204030204" pitchFamily="34" charset="0"/>
                <a:cs typeface="Times New Roman" panose="02020603050405020304" pitchFamily="18" charset="0"/>
              </a:rPr>
              <a:t>Desenhar formas geométricas e, de seguida, pintar sobre as linhas das mesmas. E se em vez de usares um pincel, tentar com um cotonete, o dedo, uma palhinha? Há tantas opções!</a:t>
            </a:r>
            <a:endParaRPr lang="pt-P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412383" y="3252303"/>
            <a:ext cx="10024057" cy="421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"/>
            </a:pPr>
            <a:r>
              <a:rPr lang="pt-PT" sz="1600" dirty="0" smtClean="0">
                <a:solidFill>
                  <a:srgbClr val="000000"/>
                </a:solidFill>
                <a:effectLst/>
                <a:latin typeface="Abadi MT Condensed Extra Bold"/>
                <a:ea typeface="Calibri" panose="020F0502020204030204" pitchFamily="34" charset="0"/>
                <a:cs typeface="Times New Roman" panose="02020603050405020304" pitchFamily="18" charset="0"/>
              </a:rPr>
              <a:t>Escrever o nome/palavras numa folha e colocar pequenos feijões sobre as linhas das letras.</a:t>
            </a:r>
            <a:endParaRPr lang="pt-P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701622" y="3799218"/>
            <a:ext cx="10152845" cy="791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"/>
            </a:pPr>
            <a:r>
              <a:rPr lang="pt-PT" sz="1600" dirty="0" smtClean="0">
                <a:solidFill>
                  <a:srgbClr val="000000"/>
                </a:solidFill>
                <a:effectLst/>
                <a:latin typeface="Abadi MT Condensed Extra Bold"/>
                <a:ea typeface="Calibri" panose="020F0502020204030204" pitchFamily="34" charset="0"/>
                <a:cs typeface="Times New Roman" panose="02020603050405020304" pitchFamily="18" charset="0"/>
              </a:rPr>
              <a:t>Fazer uma pulseira ou um fio de missangas. Também podes aproveitar as massas da primeira atividade e fazer um colar de massas!</a:t>
            </a:r>
            <a:endParaRPr lang="pt-P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656824" y="1806654"/>
            <a:ext cx="115351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"/>
            </a:pPr>
            <a:r>
              <a:rPr lang="pt-PT" sz="1600" dirty="0" smtClean="0">
                <a:solidFill>
                  <a:srgbClr val="000000"/>
                </a:solidFill>
                <a:effectLst/>
                <a:latin typeface="Abadi MT Condensed Extra Bold"/>
                <a:ea typeface="Calibri" panose="020F0502020204030204" pitchFamily="34" charset="0"/>
                <a:cs typeface="Times New Roman" panose="02020603050405020304" pitchFamily="18" charset="0"/>
              </a:rPr>
              <a:t>Misturar num recipiente vários tipos de massas. Depois, tirar um a um, utilizando apenas o polegar e o dedo indicador.</a:t>
            </a:r>
            <a:endParaRPr lang="pt-P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Nota de aviso em forma de nuvem 9"/>
          <p:cNvSpPr/>
          <p:nvPr/>
        </p:nvSpPr>
        <p:spPr>
          <a:xfrm>
            <a:off x="8139448" y="283335"/>
            <a:ext cx="2176529" cy="1313645"/>
          </a:xfrm>
          <a:prstGeom prst="cloudCallou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pt-PT" sz="1600" dirty="0" smtClean="0">
                <a:solidFill>
                  <a:schemeClr val="bg1"/>
                </a:solidFill>
                <a:effectLst/>
                <a:latin typeface="Bahnschrift SemiBol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Dicas para fazer em casa…</a:t>
            </a:r>
            <a:endParaRPr lang="pt-PT" sz="1600" dirty="0">
              <a:solidFill>
                <a:schemeClr val="bg1"/>
              </a:solidFill>
              <a:effectLst/>
              <a:latin typeface="Bahnschrift SemiBol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antinho de Atividades: Motricidade Fi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8964" y="4795121"/>
            <a:ext cx="2327476" cy="17456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i.pinimg.com/originals/b0/0f/8b/b00f8b934fe77cdac03a2fc4ceccd1eb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248"/>
          <a:stretch/>
        </p:blipFill>
        <p:spPr bwMode="auto">
          <a:xfrm>
            <a:off x="7020013" y="4548812"/>
            <a:ext cx="1819866" cy="23091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hings to Make with Straws...and a Giveaway! | Crafting in the Rain My girls would love these bracelets!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007" y="4776804"/>
            <a:ext cx="2531921" cy="18989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23679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110</Words>
  <Application>Microsoft Office PowerPoint</Application>
  <PresentationFormat>Ecrã Panorâmico</PresentationFormat>
  <Paragraphs>6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9" baseType="lpstr">
      <vt:lpstr>Abadi MT Condensed Extra Bold</vt:lpstr>
      <vt:lpstr>Arial</vt:lpstr>
      <vt:lpstr>Bahnschrift SemiBold</vt:lpstr>
      <vt:lpstr>Calibri</vt:lpstr>
      <vt:lpstr>Calibri Light</vt:lpstr>
      <vt:lpstr>Symbol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Sara Zambujinho</dc:creator>
  <cp:lastModifiedBy>Sara Zambujinho</cp:lastModifiedBy>
  <cp:revision>2</cp:revision>
  <dcterms:created xsi:type="dcterms:W3CDTF">2020-03-26T11:08:46Z</dcterms:created>
  <dcterms:modified xsi:type="dcterms:W3CDTF">2020-03-26T11:16:02Z</dcterms:modified>
</cp:coreProperties>
</file>