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8BBE"/>
    <a:srgbClr val="AC55E1"/>
    <a:srgbClr val="DB25A7"/>
    <a:srgbClr val="EEB4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6AF28-3F7F-4727-A628-AE9D12D135E3}" type="datetimeFigureOut">
              <a:rPr lang="pt-PT" smtClean="0"/>
              <a:t>25/03/2020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EC097-60D3-4D1D-B1BA-4D92E37211A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26745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6AF28-3F7F-4727-A628-AE9D12D135E3}" type="datetimeFigureOut">
              <a:rPr lang="pt-PT" smtClean="0"/>
              <a:t>25/03/2020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EC097-60D3-4D1D-B1BA-4D92E37211A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15084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6AF28-3F7F-4727-A628-AE9D12D135E3}" type="datetimeFigureOut">
              <a:rPr lang="pt-PT" smtClean="0"/>
              <a:t>25/03/2020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EC097-60D3-4D1D-B1BA-4D92E37211A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11647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6AF28-3F7F-4727-A628-AE9D12D135E3}" type="datetimeFigureOut">
              <a:rPr lang="pt-PT" smtClean="0"/>
              <a:t>25/03/2020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EC097-60D3-4D1D-B1BA-4D92E37211A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35556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6AF28-3F7F-4727-A628-AE9D12D135E3}" type="datetimeFigureOut">
              <a:rPr lang="pt-PT" smtClean="0"/>
              <a:t>25/03/2020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EC097-60D3-4D1D-B1BA-4D92E37211A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221529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6AF28-3F7F-4727-A628-AE9D12D135E3}" type="datetimeFigureOut">
              <a:rPr lang="pt-PT" smtClean="0"/>
              <a:t>25/03/2020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EC097-60D3-4D1D-B1BA-4D92E37211A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294464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6AF28-3F7F-4727-A628-AE9D12D135E3}" type="datetimeFigureOut">
              <a:rPr lang="pt-PT" smtClean="0"/>
              <a:t>25/03/2020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EC097-60D3-4D1D-B1BA-4D92E37211A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11260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6AF28-3F7F-4727-A628-AE9D12D135E3}" type="datetimeFigureOut">
              <a:rPr lang="pt-PT" smtClean="0"/>
              <a:t>25/03/2020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EC097-60D3-4D1D-B1BA-4D92E37211A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34306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6AF28-3F7F-4727-A628-AE9D12D135E3}" type="datetimeFigureOut">
              <a:rPr lang="pt-PT" smtClean="0"/>
              <a:t>25/03/2020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EC097-60D3-4D1D-B1BA-4D92E37211A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668429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6AF28-3F7F-4727-A628-AE9D12D135E3}" type="datetimeFigureOut">
              <a:rPr lang="pt-PT" smtClean="0"/>
              <a:t>25/03/2020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EC097-60D3-4D1D-B1BA-4D92E37211A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66656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6AF28-3F7F-4727-A628-AE9D12D135E3}" type="datetimeFigureOut">
              <a:rPr lang="pt-PT" smtClean="0"/>
              <a:t>25/03/2020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EC097-60D3-4D1D-B1BA-4D92E37211A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084216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76AF28-3F7F-4727-A628-AE9D12D135E3}" type="datetimeFigureOut">
              <a:rPr lang="pt-PT" smtClean="0"/>
              <a:t>25/03/2020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CEC097-60D3-4D1D-B1BA-4D92E37211A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960827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tx1">
              <a:lumMod val="50000"/>
              <a:lumOff val="5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986905" y="1243002"/>
            <a:ext cx="1260302" cy="3625212"/>
          </a:xfrm>
          <a:prstGeom prst="rect">
            <a:avLst/>
          </a:prstGeom>
          <a:solidFill>
            <a:srgbClr val="AC55E1"/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b="1" dirty="0" smtClean="0"/>
              <a:t>Segunda</a:t>
            </a:r>
          </a:p>
          <a:p>
            <a:pPr algn="ctr"/>
            <a:endParaRPr lang="pt-PT" dirty="0"/>
          </a:p>
          <a:p>
            <a:pPr algn="ctr"/>
            <a:r>
              <a:rPr lang="pt-PT" sz="1400" dirty="0" smtClean="0"/>
              <a:t>Motricidade Global e Equilíbrio</a:t>
            </a:r>
          </a:p>
          <a:p>
            <a:pPr algn="ctr"/>
            <a:r>
              <a:rPr lang="pt-PT" sz="1100" dirty="0" smtClean="0"/>
              <a:t>(Subir e descer escadas; Atirar e apanhar uma bola</a:t>
            </a:r>
            <a:r>
              <a:rPr lang="pt-PT" sz="1100" dirty="0" smtClean="0"/>
              <a:t>; Sentar e levantar de uma cadeira (aguentar 30s); </a:t>
            </a:r>
            <a:r>
              <a:rPr lang="pt-PT" sz="1100" dirty="0" smtClean="0"/>
              <a:t>Caminhar em superfícies </a:t>
            </a:r>
            <a:r>
              <a:rPr lang="pt-PT" sz="1100" dirty="0" smtClean="0"/>
              <a:t>irregulares; Treino de marcha) </a:t>
            </a:r>
            <a:endParaRPr lang="pt-PT" sz="1100" dirty="0"/>
          </a:p>
        </p:txBody>
      </p:sp>
      <p:sp>
        <p:nvSpPr>
          <p:cNvPr id="7" name="Retângulo 6"/>
          <p:cNvSpPr/>
          <p:nvPr/>
        </p:nvSpPr>
        <p:spPr>
          <a:xfrm>
            <a:off x="592369" y="203867"/>
            <a:ext cx="7704856" cy="9361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2400" b="1" i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Vamos tirar 45 minutos do nosso dia…</a:t>
            </a:r>
            <a:endParaRPr lang="pt-PT" sz="2400" b="1" i="1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3002439" y="1243002"/>
            <a:ext cx="1267858" cy="3625212"/>
          </a:xfrm>
          <a:prstGeom prst="rect">
            <a:avLst/>
          </a:prstGeom>
          <a:solidFill>
            <a:srgbClr val="E58BBE"/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b="1" dirty="0" smtClean="0"/>
              <a:t>Terça</a:t>
            </a:r>
          </a:p>
          <a:p>
            <a:pPr algn="ctr"/>
            <a:endParaRPr lang="pt-PT" dirty="0"/>
          </a:p>
          <a:p>
            <a:pPr algn="ctr"/>
            <a:r>
              <a:rPr lang="pt-PT" sz="1400" dirty="0" smtClean="0"/>
              <a:t>Motricidade Fina</a:t>
            </a:r>
          </a:p>
          <a:p>
            <a:pPr algn="ctr"/>
            <a:r>
              <a:rPr lang="pt-PT" sz="1100" dirty="0" smtClean="0"/>
              <a:t>(Dividir massas de diferentes formas em diferentes caixas; Encaixes; Enfiamentos; Realizar uma torre com cubos/legos) </a:t>
            </a:r>
            <a:endParaRPr lang="pt-PT" sz="1100" dirty="0"/>
          </a:p>
        </p:txBody>
      </p:sp>
      <p:sp>
        <p:nvSpPr>
          <p:cNvPr id="9" name="Retângulo 8"/>
          <p:cNvSpPr/>
          <p:nvPr/>
        </p:nvSpPr>
        <p:spPr>
          <a:xfrm>
            <a:off x="4979645" y="1243002"/>
            <a:ext cx="1301172" cy="3625212"/>
          </a:xfrm>
          <a:prstGeom prst="rect">
            <a:avLst/>
          </a:prstGeom>
          <a:solidFill>
            <a:srgbClr val="DB25A7"/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b="1" dirty="0" smtClean="0"/>
              <a:t>Quarta</a:t>
            </a:r>
          </a:p>
          <a:p>
            <a:pPr algn="ctr"/>
            <a:endParaRPr lang="pt-PT" dirty="0"/>
          </a:p>
          <a:p>
            <a:pPr algn="ctr"/>
            <a:r>
              <a:rPr lang="pt-PT" sz="1400" dirty="0" smtClean="0"/>
              <a:t>Estimulação Sensorial</a:t>
            </a:r>
          </a:p>
          <a:p>
            <a:pPr algn="ctr"/>
            <a:r>
              <a:rPr lang="pt-PT" sz="1100" dirty="0" smtClean="0"/>
              <a:t>(</a:t>
            </a:r>
            <a:r>
              <a:rPr lang="pt-PT" sz="1100" dirty="0" smtClean="0"/>
              <a:t>Música; Explorar Texturas; Espuma de barbear; Tintas; Plasticina; Areia) </a:t>
            </a:r>
            <a:endParaRPr lang="pt-PT" sz="1100" dirty="0"/>
          </a:p>
        </p:txBody>
      </p:sp>
      <p:sp>
        <p:nvSpPr>
          <p:cNvPr id="10" name="Retângulo 9"/>
          <p:cNvSpPr/>
          <p:nvPr/>
        </p:nvSpPr>
        <p:spPr>
          <a:xfrm>
            <a:off x="6990165" y="1243002"/>
            <a:ext cx="1307060" cy="3625212"/>
          </a:xfrm>
          <a:prstGeom prst="rect">
            <a:avLst/>
          </a:prstGeom>
          <a:solidFill>
            <a:srgbClr val="AC55E1"/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b="1" dirty="0" smtClean="0"/>
          </a:p>
          <a:p>
            <a:pPr algn="ctr"/>
            <a:endParaRPr lang="pt-PT" b="1" dirty="0"/>
          </a:p>
          <a:p>
            <a:pPr algn="ctr"/>
            <a:r>
              <a:rPr lang="pt-PT" b="1" dirty="0" smtClean="0"/>
              <a:t>Quinta</a:t>
            </a:r>
          </a:p>
          <a:p>
            <a:pPr algn="ctr"/>
            <a:endParaRPr lang="pt-PT" b="1" dirty="0"/>
          </a:p>
          <a:p>
            <a:pPr algn="ctr"/>
            <a:r>
              <a:rPr lang="pt-PT" sz="1400" dirty="0" smtClean="0"/>
              <a:t>Motricidade Global e Equilíbrio</a:t>
            </a:r>
          </a:p>
          <a:p>
            <a:pPr algn="ctr"/>
            <a:r>
              <a:rPr lang="pt-PT" sz="1100" dirty="0" smtClean="0"/>
              <a:t>(Subir e descer escadas; Atirar e apanhar uma bola; Apanhar objetos do chão; Levantar do chão sem ajuda; Caminhar em superfícies irregulares) </a:t>
            </a:r>
          </a:p>
          <a:p>
            <a:pPr algn="ctr"/>
            <a:endParaRPr lang="pt-PT" sz="1400" b="1" dirty="0" smtClean="0"/>
          </a:p>
          <a:p>
            <a:pPr algn="ctr"/>
            <a:endParaRPr lang="pt-PT" dirty="0"/>
          </a:p>
        </p:txBody>
      </p:sp>
      <p:pic>
        <p:nvPicPr>
          <p:cNvPr id="1026" name="Picture 2" descr="Resultado de imagem para psicomotricidad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36786">
            <a:off x="5823823" y="4944305"/>
            <a:ext cx="2332683" cy="181949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Resultado de imagem para psicomotricidad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2179" y="4868214"/>
            <a:ext cx="2324100" cy="197167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CaixaDeTexto 11"/>
          <p:cNvSpPr txBox="1"/>
          <p:nvPr/>
        </p:nvSpPr>
        <p:spPr>
          <a:xfrm>
            <a:off x="9548237" y="6380406"/>
            <a:ext cx="25500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Psicomotricidade</a:t>
            </a:r>
            <a:endParaRPr lang="pt-PT" b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Retângulo 14"/>
          <p:cNvSpPr/>
          <p:nvPr/>
        </p:nvSpPr>
        <p:spPr>
          <a:xfrm>
            <a:off x="9006573" y="1243002"/>
            <a:ext cx="1267858" cy="3625212"/>
          </a:xfrm>
          <a:prstGeom prst="rect">
            <a:avLst/>
          </a:prstGeom>
          <a:solidFill>
            <a:srgbClr val="E58BBE"/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b="1" dirty="0" smtClean="0"/>
              <a:t>Sexta</a:t>
            </a:r>
          </a:p>
          <a:p>
            <a:pPr algn="ctr"/>
            <a:endParaRPr lang="pt-PT" dirty="0"/>
          </a:p>
          <a:p>
            <a:pPr algn="ctr"/>
            <a:r>
              <a:rPr lang="pt-PT" sz="1400" dirty="0" smtClean="0"/>
              <a:t>Motricidade Fina</a:t>
            </a:r>
          </a:p>
          <a:p>
            <a:pPr algn="ctr"/>
            <a:r>
              <a:rPr lang="pt-PT" sz="1100" dirty="0" smtClean="0"/>
              <a:t>(Dividir massas de diferentes formas em diferentes caixas; Encaixes; Enfiamentos; Realizar uma torre com cubos/legos) </a:t>
            </a:r>
            <a:endParaRPr lang="pt-PT" sz="1100" dirty="0"/>
          </a:p>
        </p:txBody>
      </p:sp>
      <p:sp>
        <p:nvSpPr>
          <p:cNvPr id="2" name="CaixaDeTexto 1"/>
          <p:cNvSpPr txBox="1"/>
          <p:nvPr/>
        </p:nvSpPr>
        <p:spPr>
          <a:xfrm rot="20975242">
            <a:off x="8976365" y="5254195"/>
            <a:ext cx="3088916" cy="64633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PT" b="1" dirty="0" smtClean="0"/>
              <a:t>Hora da Refeição</a:t>
            </a:r>
          </a:p>
          <a:p>
            <a:pPr algn="ctr"/>
            <a:r>
              <a:rPr lang="pt-PT" dirty="0" smtClean="0"/>
              <a:t>Treino </a:t>
            </a:r>
            <a:r>
              <a:rPr lang="pt-PT" dirty="0" smtClean="0"/>
              <a:t>com pega-colher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05875547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149</Words>
  <Application>Microsoft Office PowerPoint</Application>
  <PresentationFormat>Ecrã Panorâmico</PresentationFormat>
  <Paragraphs>26</Paragraphs>
  <Slides>1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Calibri</vt:lpstr>
      <vt:lpstr>Calibri Light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Sara Zambujinho</dc:creator>
  <cp:lastModifiedBy>Sara Zambujinho</cp:lastModifiedBy>
  <cp:revision>7</cp:revision>
  <dcterms:created xsi:type="dcterms:W3CDTF">2020-03-25T11:17:49Z</dcterms:created>
  <dcterms:modified xsi:type="dcterms:W3CDTF">2020-03-25T14:48:35Z</dcterms:modified>
</cp:coreProperties>
</file>