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256" r:id="rId2"/>
    <p:sldId id="285" r:id="rId3"/>
    <p:sldId id="258" r:id="rId4"/>
    <p:sldId id="259" r:id="rId5"/>
    <p:sldId id="286" r:id="rId6"/>
    <p:sldId id="287" r:id="rId7"/>
    <p:sldId id="288" r:id="rId8"/>
    <p:sldId id="257" r:id="rId9"/>
    <p:sldId id="277" r:id="rId10"/>
    <p:sldId id="284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4" d="100"/>
          <a:sy n="104" d="100"/>
        </p:scale>
        <p:origin x="-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C7004-A65F-4AD2-A612-37D2E3E0EB3E}" type="datetimeFigureOut">
              <a:rPr lang="pt-PT" smtClean="0"/>
              <a:t>15-12-2016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3D85F-8523-43C4-8B86-0D2C27E587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667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04AAE4-45D7-4231-980C-8E84E2697977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2544B9-8BC4-4BD2-A21C-695648D19B24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512239F-483C-45F9-A2CB-1BE9B5F22736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6E6F98-C8E8-4237-A12B-5C42C87D47CA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3C4BD13-81D1-4C3B-89D0-4F16571DF16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330BCE-2DBB-49BE-9B71-96436902A878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5911F54-D12A-4DB9-BB68-79826F5E5C1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D92A6A1-4E85-4E56-8CFE-01260A0C43B9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560FCB-3033-40DD-9A2F-FC267AAA61C9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0BE3A37-EB38-4131-B27F-22FB7B1B9C21}" type="datetime1">
              <a:rPr lang="pt-PT" smtClean="0"/>
              <a:t>15-12-2016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609C8-B5BD-4034-AF94-2C35019CE726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A79759-AA7E-4E62-A000-72404D716ADB}" type="datetime1">
              <a:rPr lang="pt-PT" smtClean="0"/>
              <a:t>15-12-2016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333173-0047-40D0-BF58-A51C5C17BB23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EFA6D18-1E09-4B8A-B3D6-3B28FEBD2D57}" type="datetime1">
              <a:rPr lang="pt-PT" smtClean="0"/>
              <a:t>15-12-2016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13C5FD-A77C-43F3-AC50-CC8705EBC6C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9C84DE-1E32-4766-8964-B08535B5DA35}" type="datetime1">
              <a:rPr lang="pt-PT" smtClean="0"/>
              <a:t>15-12-2016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779878-B085-4EE8-818C-C8E94C15408E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F36B893-DACA-4DCD-9AB9-49FE531E0095}" type="datetime1">
              <a:rPr lang="pt-PT" smtClean="0"/>
              <a:t>15-12-2016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A7EA4D55-913E-40D8-8255-FD29FECAB45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C7688C3-AA90-478F-9EF4-D9CE2A238670}" type="datetime1">
              <a:rPr lang="pt-PT" smtClean="0"/>
              <a:t>15-12-2016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EA626D-8043-441D-8EC4-4C60C16C7BCC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lvl="0"/>
            <a:fld id="{213D089C-F1DF-4679-AC5C-4879E5639B7C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lvl="0"/>
            <a:fld id="{4DEF866E-1BF5-41C7-B2A4-9FD8B438F766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115616" y="1150625"/>
            <a:ext cx="2736305" cy="576060"/>
          </a:xfrm>
        </p:spPr>
        <p:txBody>
          <a:bodyPr/>
          <a:lstStyle/>
          <a:p>
            <a:pPr lvl="0"/>
            <a:r>
              <a:rPr lang="pt-PT" sz="4000" dirty="0" smtClean="0"/>
              <a:t/>
            </a:r>
            <a:br>
              <a:rPr lang="pt-PT" sz="4000" dirty="0" smtClean="0"/>
            </a:br>
            <a:r>
              <a:rPr lang="pt-PT" sz="1800" dirty="0" smtClean="0"/>
              <a:t/>
            </a:r>
            <a:br>
              <a:rPr lang="pt-PT" sz="1800" dirty="0" smtClean="0"/>
            </a:br>
            <a:r>
              <a:rPr lang="pt-PT" sz="1800" dirty="0" smtClean="0"/>
              <a:t> </a:t>
            </a:r>
            <a:endParaRPr lang="pt-PT" sz="1800" dirty="0">
              <a:solidFill>
                <a:srgbClr val="C4EFFF"/>
              </a:solidFill>
            </a:endParaRP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540547" y="4653134"/>
            <a:ext cx="8062914" cy="1800197"/>
          </a:xfrm>
        </p:spPr>
        <p:txBody>
          <a:bodyPr/>
          <a:lstStyle/>
          <a:p>
            <a:pPr lvl="0" algn="l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72351" y="4457637"/>
            <a:ext cx="5652665" cy="15841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48" y="2238031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ângulo 11"/>
          <p:cNvSpPr/>
          <p:nvPr/>
        </p:nvSpPr>
        <p:spPr>
          <a:xfrm>
            <a:off x="1191069" y="1774826"/>
            <a:ext cx="962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cap="all" dirty="0" err="1">
                <a:solidFill>
                  <a:prstClr val="black"/>
                </a:solidFill>
                <a:latin typeface="Franklin Gothic Medium"/>
              </a:rPr>
              <a:t>Eniac</a:t>
            </a:r>
            <a:endParaRPr lang="pt-PT" dirty="0">
              <a:solidFill>
                <a:prstClr val="black"/>
              </a:solidFill>
            </a:endParaRPr>
          </a:p>
        </p:txBody>
      </p:sp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81" y="2260877"/>
            <a:ext cx="2448272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ângulo 12"/>
          <p:cNvSpPr/>
          <p:nvPr/>
        </p:nvSpPr>
        <p:spPr>
          <a:xfrm>
            <a:off x="4211961" y="1799710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cap="all" dirty="0">
                <a:solidFill>
                  <a:prstClr val="black"/>
                </a:solidFill>
                <a:latin typeface="Franklin Gothic Medium"/>
                <a:ea typeface="+mj-ea"/>
                <a:cs typeface="+mj-cs"/>
              </a:rPr>
              <a:t>Bios</a:t>
            </a:r>
            <a:endParaRPr lang="pt-P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28" y="2260879"/>
            <a:ext cx="2276475" cy="1819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ângulo 13"/>
          <p:cNvSpPr/>
          <p:nvPr/>
        </p:nvSpPr>
        <p:spPr>
          <a:xfrm>
            <a:off x="6804247" y="1726685"/>
            <a:ext cx="129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pt-PT" cap="all" dirty="0" err="1">
                <a:solidFill>
                  <a:prstClr val="black"/>
                </a:solidFill>
                <a:latin typeface="Franklin Gothic Medium"/>
                <a:ea typeface="+mj-ea"/>
                <a:cs typeface="+mj-cs"/>
              </a:rPr>
              <a:t>Podcast</a:t>
            </a:r>
            <a:endParaRPr lang="pt-PT" cap="all" dirty="0">
              <a:solidFill>
                <a:srgbClr val="C4EFFF"/>
              </a:solidFill>
              <a:latin typeface="Franklin Gothic Medium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smtClean="0"/>
              <a:t>Conclusão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Com este trabalho aprendi várias regras de utilização dos computadores.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FC3664B-627B-4A33-A778-087878A35E77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10</a:t>
            </a:fld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132856"/>
            <a:ext cx="466611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58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Interesse temático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5911F54-D12A-4DB9-BB68-79826F5E5C1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0174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2339748" y="260649"/>
            <a:ext cx="3024332" cy="1399032"/>
          </a:xfrm>
        </p:spPr>
        <p:txBody>
          <a:bodyPr/>
          <a:lstStyle/>
          <a:p>
            <a:pPr lvl="0"/>
            <a:r>
              <a:rPr lang="pt-PT"/>
              <a:t>Índice</a:t>
            </a:r>
          </a:p>
        </p:txBody>
      </p:sp>
      <p:sp>
        <p:nvSpPr>
          <p:cNvPr id="3" name="Marcador de Posição de Conteúdo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Eniac</a:t>
            </a:r>
            <a:r>
              <a:rPr lang="pt-PT" dirty="0" smtClean="0"/>
              <a:t> </a:t>
            </a:r>
          </a:p>
          <a:p>
            <a:r>
              <a:rPr lang="pt-PT" dirty="0"/>
              <a:t>Bios</a:t>
            </a:r>
          </a:p>
          <a:p>
            <a:r>
              <a:rPr lang="pt-PT" dirty="0" err="1"/>
              <a:t>Podcast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D4AF898-DEF8-439F-AC93-F3BF213069E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1907703" y="267489"/>
            <a:ext cx="6779096" cy="1399032"/>
          </a:xfrm>
        </p:spPr>
        <p:txBody>
          <a:bodyPr/>
          <a:lstStyle/>
          <a:p>
            <a:pPr lvl="0"/>
            <a:r>
              <a:rPr lang="pt-PT">
                <a:solidFill>
                  <a:srgbClr val="C4EFFF"/>
                </a:solidFill>
              </a:rPr>
              <a:t>Introdução</a:t>
            </a:r>
          </a:p>
        </p:txBody>
      </p:sp>
      <p:sp>
        <p:nvSpPr>
          <p:cNvPr id="3" name="Marcador de Posição de Conteúdo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pt-PT" sz="2000" dirty="0">
                <a:latin typeface="Calibri"/>
                <a:cs typeface="Times New Roman"/>
              </a:rPr>
              <a:t>Este trabalho surgiu no âmbito da disciplina de Tecnologias da Informação e Comunicação (TIC) com a finalidade de aprender a utilizar o programa MS Word. </a:t>
            </a: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pt-PT" sz="2000" dirty="0">
                <a:latin typeface="Calibri"/>
                <a:cs typeface="Times New Roman"/>
              </a:rPr>
              <a:t>Trabalho realizado entre outubro de </a:t>
            </a:r>
            <a:r>
              <a:rPr lang="pt-PT" sz="2000" dirty="0" smtClean="0">
                <a:latin typeface="Calibri"/>
                <a:cs typeface="Times New Roman"/>
              </a:rPr>
              <a:t>2016 novembro de 2016 </a:t>
            </a:r>
            <a:r>
              <a:rPr lang="pt-PT" sz="2000" dirty="0">
                <a:latin typeface="Calibri"/>
                <a:cs typeface="Times New Roman"/>
              </a:rPr>
              <a:t>na escola Paulo Da Gama, da cidade de Amora.</a:t>
            </a:r>
          </a:p>
          <a:p>
            <a:pPr lvl="0"/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6655209-1FE5-4100-BDF8-BA910D9A96A1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20940" cy="548640"/>
          </a:xfrm>
        </p:spPr>
        <p:txBody>
          <a:bodyPr/>
          <a:lstStyle/>
          <a:p>
            <a:r>
              <a:rPr lang="pt-PT" dirty="0" err="1"/>
              <a:t>Eniac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Electronic Numerical Integrator and Computer (ENIAC - em português: computador integrador numérico eletrônico) foi o primeiro computador digital eletrônico de grande escala. Muitos comentam que o primeiro foi o Mark I, mas este era apenas eletromecânico.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5911F54-D12A-4DB9-BB68-79826F5E5C1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97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Bios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Electronic Numerical Integrator and Computer (ENIAC - em português: computador integrador numérico eletrônico) foi o primeiro computador digital eletrônico de grande escala. Muitos comentam que o primeiro foi o Mark I, mas este era apenas eletromecânico.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5911F54-D12A-4DB9-BB68-79826F5E5C1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1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Podcast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Podcasting é uma forma de publicação de arquivos de mídia digital (áudio, </a:t>
            </a:r>
            <a:r>
              <a:rPr lang="pt-PT" dirty="0" smtClean="0"/>
              <a:t>vídeo, foto</a:t>
            </a:r>
            <a:r>
              <a:rPr lang="pt-PT" dirty="0"/>
              <a:t>, PPS, etc…) pela Internet, através de um </a:t>
            </a:r>
            <a:r>
              <a:rPr lang="pt-PT" dirty="0" err="1"/>
              <a:t>feed</a:t>
            </a:r>
            <a:r>
              <a:rPr lang="pt-PT" dirty="0"/>
              <a:t> RSS, 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5911F54-D12A-4DB9-BB68-79826F5E5C1E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53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pt-PT" dirty="0">
                <a:solidFill>
                  <a:srgbClr val="C4EFFF"/>
                </a:solidFill>
              </a:rPr>
              <a:t>Universo</a:t>
            </a:r>
          </a:p>
        </p:txBody>
      </p:sp>
      <p:sp>
        <p:nvSpPr>
          <p:cNvPr id="3" name="Marcador de Posição de Conteúdo 2"/>
          <p:cNvSpPr txBox="1"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ctr">
              <a:lnSpc>
                <a:spcPct val="9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t-PT" sz="4800" dirty="0">
                <a:latin typeface="Calibri"/>
                <a:cs typeface="Times New Roman"/>
              </a:rPr>
              <a:t> </a:t>
            </a:r>
            <a:endParaRPr lang="pt-PT" sz="2400" dirty="0">
              <a:latin typeface="Calibri"/>
              <a:cs typeface="Times New Roman"/>
            </a:endParaRPr>
          </a:p>
          <a:p>
            <a:pPr marL="64008" lvl="0" indent="0" algn="ctr">
              <a:lnSpc>
                <a:spcPct val="95000"/>
              </a:lnSpc>
              <a:spcBef>
                <a:spcPts val="400"/>
              </a:spcBef>
              <a:spcAft>
                <a:spcPts val="1000"/>
              </a:spcAft>
              <a:buNone/>
            </a:pPr>
            <a:r>
              <a:rPr lang="pt-PT" sz="1800" dirty="0">
                <a:latin typeface="Calibri"/>
                <a:cs typeface="Times New Roman"/>
              </a:rPr>
              <a:t>Escola EB 2,3 Ciclos Paulo da Gama </a:t>
            </a:r>
          </a:p>
          <a:p>
            <a:pPr lvl="0" algn="ctr">
              <a:lnSpc>
                <a:spcPct val="95000"/>
              </a:lnSpc>
              <a:spcBef>
                <a:spcPts val="400"/>
              </a:spcBef>
              <a:spcAft>
                <a:spcPts val="1000"/>
              </a:spcAft>
            </a:pPr>
            <a:r>
              <a:rPr lang="pt-PT" sz="1800" dirty="0">
                <a:latin typeface="Calibri"/>
                <a:cs typeface="Times New Roman"/>
              </a:rPr>
              <a:t>Amora, </a:t>
            </a:r>
            <a:r>
              <a:rPr lang="pt-PT" sz="1800" dirty="0" smtClean="0">
                <a:latin typeface="Calibri"/>
                <a:cs typeface="Times New Roman"/>
              </a:rPr>
              <a:t>novembro 2016</a:t>
            </a:r>
          </a:p>
          <a:p>
            <a:pPr lvl="0" algn="ctr">
              <a:lnSpc>
                <a:spcPct val="95000"/>
              </a:lnSpc>
              <a:spcBef>
                <a:spcPts val="400"/>
              </a:spcBef>
              <a:spcAft>
                <a:spcPts val="1000"/>
              </a:spcAft>
            </a:pPr>
            <a:endParaRPr lang="pt-PT" sz="1800" dirty="0">
              <a:latin typeface="Calibri"/>
              <a:cs typeface="Times New Roman"/>
            </a:endParaRPr>
          </a:p>
          <a:p>
            <a:pPr lvl="0" algn="ctr">
              <a:lnSpc>
                <a:spcPct val="95000"/>
              </a:lnSpc>
              <a:spcBef>
                <a:spcPts val="400"/>
              </a:spcBef>
              <a:spcAft>
                <a:spcPts val="1000"/>
              </a:spcAft>
            </a:pPr>
            <a:r>
              <a:rPr lang="pt-PT" sz="1800" dirty="0">
                <a:latin typeface="Calibri"/>
                <a:cs typeface="Times New Roman"/>
              </a:rPr>
              <a:t>Trabalho realizado pela aluna Beatriz Amiguinho, </a:t>
            </a:r>
            <a:r>
              <a:rPr lang="pt-PT" sz="1800" dirty="0" smtClean="0">
                <a:latin typeface="Calibri"/>
                <a:cs typeface="Times New Roman"/>
              </a:rPr>
              <a:t>nº2, </a:t>
            </a:r>
            <a:r>
              <a:rPr lang="pt-PT" sz="1800" dirty="0">
                <a:latin typeface="Calibri"/>
                <a:cs typeface="Times New Roman"/>
              </a:rPr>
              <a:t>da turma </a:t>
            </a:r>
            <a:r>
              <a:rPr lang="pt-PT" sz="1800" dirty="0" smtClean="0">
                <a:latin typeface="Calibri"/>
                <a:cs typeface="Times New Roman"/>
              </a:rPr>
              <a:t>8ºc</a:t>
            </a:r>
            <a:r>
              <a:rPr lang="pt-PT" sz="1800" dirty="0">
                <a:latin typeface="Calibri"/>
                <a:cs typeface="Times New Roman"/>
              </a:rPr>
              <a:t>, no âmbito da disciplina de Tecnologias da Informação e Comunicação, sob orientação do professor Sérgio Heleno, no ano letivo </a:t>
            </a:r>
            <a:r>
              <a:rPr lang="pt-PT" sz="1800" dirty="0" smtClean="0">
                <a:latin typeface="Calibri"/>
                <a:cs typeface="Times New Roman"/>
              </a:rPr>
              <a:t>2016/2017</a:t>
            </a:r>
            <a:endParaRPr lang="pt-PT" sz="1800" dirty="0">
              <a:latin typeface="Calibri"/>
              <a:cs typeface="Times New Roman"/>
            </a:endParaRPr>
          </a:p>
          <a:p>
            <a:pPr lvl="0">
              <a:lnSpc>
                <a:spcPct val="95000"/>
              </a:lnSpc>
              <a:spcBef>
                <a:spcPts val="1000"/>
              </a:spcBef>
              <a:spcAft>
                <a:spcPts val="1000"/>
              </a:spcAft>
            </a:pPr>
            <a:r>
              <a:rPr lang="pt-PT" sz="4000" dirty="0">
                <a:latin typeface="Calibri"/>
                <a:cs typeface="Times New Roman"/>
              </a:rPr>
              <a:t/>
            </a:r>
            <a:br>
              <a:rPr lang="pt-PT" sz="4000" dirty="0">
                <a:latin typeface="Calibri"/>
                <a:cs typeface="Times New Roman"/>
              </a:rPr>
            </a:br>
            <a:r>
              <a:rPr lang="pt-PT" sz="4000" dirty="0">
                <a:latin typeface="Calibri"/>
                <a:cs typeface="Times New Roman"/>
              </a:rPr>
              <a:t> </a:t>
            </a:r>
            <a:endParaRPr lang="pt-PT" sz="2400" dirty="0">
              <a:latin typeface="Calibri"/>
              <a:cs typeface="Times New Roman"/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</a:pPr>
            <a:endParaRPr lang="pt-PT" sz="170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EFB0B7D-B1BA-40CA-BE63-2EB96E69DEC4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sz="6000" dirty="0" smtClean="0"/>
          </a:p>
          <a:p>
            <a:pPr lvl="4" algn="ctr"/>
            <a:r>
              <a:rPr lang="pt-PT" sz="8800" dirty="0" smtClean="0"/>
              <a:t>FIM</a:t>
            </a:r>
            <a:endParaRPr lang="pt-PT" sz="8800" dirty="0"/>
          </a:p>
          <a:p>
            <a:endParaRPr lang="pt-PT" sz="6000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EAB9C1E-2031-4D2C-B161-16123B317AD4}" type="datetime1">
              <a:rPr lang="pt-PT" smtClean="0"/>
              <a:t>15-12-2016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pt-PT" smtClean="0"/>
              <a:t>Beatriz Amiguinho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630B69-988D-47FD-9197-EA19EA4A1EA7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72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133</TotalTime>
  <Words>226</Words>
  <Application>Microsoft Office PowerPoint</Application>
  <PresentationFormat>Apresentação no Ecrã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10</vt:i4>
      </vt:variant>
    </vt:vector>
  </HeadingPairs>
  <TitlesOfParts>
    <vt:vector size="11" baseType="lpstr">
      <vt:lpstr>Ângulos</vt:lpstr>
      <vt:lpstr>   </vt:lpstr>
      <vt:lpstr>Interesse temático</vt:lpstr>
      <vt:lpstr>Índice</vt:lpstr>
      <vt:lpstr>Introdução</vt:lpstr>
      <vt:lpstr>Eniac </vt:lpstr>
      <vt:lpstr>Bios </vt:lpstr>
      <vt:lpstr>Podcast </vt:lpstr>
      <vt:lpstr>Universo</vt:lpstr>
      <vt:lpstr>Apresentação do PowerPoint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Universo</dc:title>
  <dc:creator>Utilizador</dc:creator>
  <cp:lastModifiedBy>Utilizador</cp:lastModifiedBy>
  <cp:revision>15</cp:revision>
  <dcterms:created xsi:type="dcterms:W3CDTF">2016-01-05T16:11:56Z</dcterms:created>
  <dcterms:modified xsi:type="dcterms:W3CDTF">2016-12-15T10:28:52Z</dcterms:modified>
</cp:coreProperties>
</file>